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media/image75.jpg" ContentType="image/jpg"/>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9" r:id="rId2"/>
    <p:sldMasterId id="2147483686" r:id="rId3"/>
    <p:sldMasterId id="2147483703" r:id="rId4"/>
    <p:sldMasterId id="2147483713" r:id="rId5"/>
    <p:sldMasterId id="2147483729" r:id="rId6"/>
  </p:sldMasterIdLst>
  <p:notesMasterIdLst>
    <p:notesMasterId r:id="rId47"/>
  </p:notesMasterIdLst>
  <p:sldIdLst>
    <p:sldId id="2134803931" r:id="rId7"/>
    <p:sldId id="1789" r:id="rId8"/>
    <p:sldId id="2134803736" r:id="rId9"/>
    <p:sldId id="2134803734" r:id="rId10"/>
    <p:sldId id="2134803731" r:id="rId11"/>
    <p:sldId id="259" r:id="rId12"/>
    <p:sldId id="2134803856" r:id="rId13"/>
    <p:sldId id="2134803869" r:id="rId14"/>
    <p:sldId id="2134803858" r:id="rId15"/>
    <p:sldId id="2134803871" r:id="rId16"/>
    <p:sldId id="2134803859" r:id="rId17"/>
    <p:sldId id="2134803893" r:id="rId18"/>
    <p:sldId id="2134803863" r:id="rId19"/>
    <p:sldId id="2134803860" r:id="rId20"/>
    <p:sldId id="2134803897" r:id="rId21"/>
    <p:sldId id="2134803872" r:id="rId22"/>
    <p:sldId id="2134803894" r:id="rId23"/>
    <p:sldId id="2134803861" r:id="rId24"/>
    <p:sldId id="2134803738" r:id="rId25"/>
    <p:sldId id="390" r:id="rId26"/>
    <p:sldId id="397" r:id="rId27"/>
    <p:sldId id="2134803891" r:id="rId28"/>
    <p:sldId id="2134803867" r:id="rId29"/>
    <p:sldId id="2134803895" r:id="rId30"/>
    <p:sldId id="2134803889" r:id="rId31"/>
    <p:sldId id="2134803916" r:id="rId32"/>
    <p:sldId id="2134803898" r:id="rId33"/>
    <p:sldId id="2134803865" r:id="rId34"/>
    <p:sldId id="2134803900" r:id="rId35"/>
    <p:sldId id="2134803901" r:id="rId36"/>
    <p:sldId id="2134803902" r:id="rId37"/>
    <p:sldId id="2134803908" r:id="rId38"/>
    <p:sldId id="2134803909" r:id="rId39"/>
    <p:sldId id="2134803912" r:id="rId40"/>
    <p:sldId id="2134803913" r:id="rId41"/>
    <p:sldId id="2134803910" r:id="rId42"/>
    <p:sldId id="2134803915" r:id="rId43"/>
    <p:sldId id="2134803866" r:id="rId44"/>
    <p:sldId id="2134803885" r:id="rId45"/>
    <p:sldId id="299" r:id="rId46"/>
  </p:sldIdLst>
  <p:sldSz cx="13444538" cy="7562850"/>
  <p:notesSz cx="10693400" cy="7562850"/>
  <p:embeddedFontLst>
    <p:embeddedFont>
      <p:font typeface="Arial Black" panose="020B0604020202020204" pitchFamily="34" charset="0"/>
      <p:regular r:id="rId48"/>
      <p:bold r:id="rId49"/>
    </p:embeddedFont>
    <p:embeddedFont>
      <p:font typeface="Calibri" panose="020F0502020204030204" pitchFamily="34" charset="0"/>
      <p:regular r:id="rId50"/>
      <p:bold r:id="rId51"/>
      <p:italic r:id="rId52"/>
      <p:boldItalic r:id="rId53"/>
    </p:embeddedFont>
    <p:embeddedFont>
      <p:font typeface="Canela" panose="020B0604020202020204" pitchFamily="34" charset="0"/>
      <p:regular r:id="rId54"/>
      <p:bold r:id="rId55"/>
      <p:italic r:id="rId56"/>
      <p:boldItalic r:id="rId57"/>
    </p:embeddedFont>
    <p:embeddedFont>
      <p:font typeface="Lexend Deca" pitchFamily="2" charset="77"/>
      <p:regular r:id="rId58"/>
      <p:bold r:id="rId59"/>
    </p:embeddedFont>
    <p:embeddedFont>
      <p:font typeface="Verdana" panose="020B0604030504040204" pitchFamily="34" charset="0"/>
      <p:regular r:id="rId60"/>
      <p:bold r:id="rId61"/>
      <p:italic r:id="rId62"/>
      <p:boldItalic r:id="rId63"/>
    </p:embeddedFont>
  </p:embeddedFontLst>
  <p:custDataLst>
    <p:tags r:id="rId6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716">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6" roundtripDataSignature="AMtx7mjSOjVApdoSUcyi6rUPIUneor5Qw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C3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A2E99A-EDE6-442E-8A89-AC5CB7D8BD78}">
  <a:tblStyle styleId="{E4A2E99A-EDE6-442E-8A89-AC5CB7D8BD7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EF1"/>
          </a:solidFill>
        </a:fill>
      </a:tcStyle>
    </a:wholeTbl>
    <a:band1H>
      <a:tcTxStyle b="off" i="off"/>
      <a:tcStyle>
        <a:tcBdr/>
        <a:fill>
          <a:solidFill>
            <a:srgbClr val="CADCE1"/>
          </a:solidFill>
        </a:fill>
      </a:tcStyle>
    </a:band1H>
    <a:band2H>
      <a:tcTxStyle b="off" i="off"/>
      <a:tcStyle>
        <a:tcBdr/>
      </a:tcStyle>
    </a:band2H>
    <a:band1V>
      <a:tcTxStyle b="off" i="off"/>
      <a:tcStyle>
        <a:tcBdr/>
        <a:fill>
          <a:solidFill>
            <a:srgbClr val="CADCE1"/>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66" autoAdjust="0"/>
    <p:restoredTop sz="77618" autoAdjust="0"/>
  </p:normalViewPr>
  <p:slideViewPr>
    <p:cSldViewPr snapToGrid="0">
      <p:cViewPr varScale="1">
        <p:scale>
          <a:sx n="79" d="100"/>
          <a:sy n="79" d="100"/>
        </p:scale>
        <p:origin x="2008" y="192"/>
      </p:cViewPr>
      <p:guideLst>
        <p:guide orient="horz" pos="2880"/>
        <p:guide pos="27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notesMaster" Target="notesMasters/notesMaster1.xml"/><Relationship Id="rId63" Type="http://schemas.openxmlformats.org/officeDocument/2006/relationships/font" Target="fonts/font16.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presProps" Target="presProps.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6.fntdata"/><Relationship Id="rId58" Type="http://schemas.openxmlformats.org/officeDocument/2006/relationships/font" Target="fonts/font11.fntdata"/><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4.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2.fntdata"/><Relationship Id="rId108"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2.fntdata"/><Relationship Id="rId57" Type="http://schemas.openxmlformats.org/officeDocument/2006/relationships/font" Target="fonts/font10.fntdata"/><Relationship Id="rId106" Type="http://customschemas.google.com/relationships/presentationmetadata" Target="meta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5.fntdata"/><Relationship Id="rId60"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heme" Target="theme/theme1.xml"/><Relationship Id="rId34" Type="http://schemas.openxmlformats.org/officeDocument/2006/relationships/slide" Target="slides/slide28.xml"/><Relationship Id="rId50" Type="http://schemas.openxmlformats.org/officeDocument/2006/relationships/font" Target="fonts/font3.fntdata"/><Relationship Id="rId55" Type="http://schemas.openxmlformats.org/officeDocument/2006/relationships/font" Target="fonts/font8.fntdata"/></Relationships>
</file>

<file path=ppt/diagrams/_rels/data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2C392E-7B25-AB46-AC24-D6B93E9A03BC}" type="doc">
      <dgm:prSet loTypeId="urn:microsoft.com/office/officeart/2005/8/layout/process1" loCatId="" qsTypeId="urn:microsoft.com/office/officeart/2005/8/quickstyle/simple1" qsCatId="simple" csTypeId="urn:microsoft.com/office/officeart/2005/8/colors/accent2_3" csCatId="accent2" phldr="1"/>
      <dgm:spPr/>
      <dgm:t>
        <a:bodyPr/>
        <a:lstStyle/>
        <a:p>
          <a:endParaRPr lang="en-GB"/>
        </a:p>
      </dgm:t>
    </dgm:pt>
    <dgm:pt modelId="{963B610F-25EC-2E40-8287-5B68FE280ED1}">
      <dgm:prSet phldrT="[Text]" custT="1"/>
      <dgm:spPr>
        <a:xfrm>
          <a:off x="5084" y="74059"/>
          <a:ext cx="2223086" cy="1333851"/>
        </a:xfrm>
        <a:prstGeom prst="roundRect">
          <a:avLst>
            <a:gd name="adj" fmla="val 10000"/>
          </a:avLst>
        </a:prstGeom>
        <a:solidFill>
          <a:srgbClr val="0495A8">
            <a:shade val="8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gn="ctr">
            <a:buNone/>
          </a:pPr>
          <a:r>
            <a:rPr lang="en-GB" sz="1600" b="1" dirty="0">
              <a:solidFill>
                <a:srgbClr val="FFFFFF"/>
              </a:solidFill>
              <a:latin typeface="Arial" panose="020B0604020202020204" pitchFamily="34" charset="0"/>
              <a:ea typeface="+mn-ea"/>
              <a:cs typeface="Arial" panose="020B0604020202020204" pitchFamily="34" charset="0"/>
            </a:rPr>
            <a:t>1. Business Retention</a:t>
          </a:r>
        </a:p>
      </dgm:t>
    </dgm:pt>
    <dgm:pt modelId="{BB1A6A35-1410-2745-9CBA-68C5B22F52AF}" type="parTrans" cxnId="{BA927494-E5F3-7140-8CEF-67D5352418F8}">
      <dgm:prSet/>
      <dgm:spPr/>
      <dgm:t>
        <a:bodyPr/>
        <a:lstStyle/>
        <a:p>
          <a:endParaRPr lang="en-GB" sz="1600" b="1">
            <a:latin typeface="Arial" panose="020B0604020202020204" pitchFamily="34" charset="0"/>
            <a:cs typeface="Arial" panose="020B0604020202020204" pitchFamily="34" charset="0"/>
          </a:endParaRPr>
        </a:p>
      </dgm:t>
    </dgm:pt>
    <dgm:pt modelId="{5903C82D-B1F5-CC46-BE8B-019B03841254}" type="sibTrans" cxnId="{BA927494-E5F3-7140-8CEF-67D5352418F8}">
      <dgm:prSet custT="1"/>
      <dgm:spPr>
        <a:xfrm>
          <a:off x="2450479" y="465322"/>
          <a:ext cx="471294" cy="551325"/>
        </a:xfrm>
        <a:prstGeom prst="rightArrow">
          <a:avLst>
            <a:gd name="adj1" fmla="val 60000"/>
            <a:gd name="adj2" fmla="val 50000"/>
          </a:avLst>
        </a:prstGeom>
        <a:solidFill>
          <a:srgbClr val="0495A8">
            <a:shade val="90000"/>
            <a:hueOff val="0"/>
            <a:satOff val="0"/>
            <a:lumOff val="0"/>
            <a:alphaOff val="0"/>
          </a:srgbClr>
        </a:solidFill>
        <a:ln>
          <a:noFill/>
        </a:ln>
        <a:effectLst/>
      </dgm:spPr>
      <dgm:t>
        <a:bodyPr/>
        <a:lstStyle/>
        <a:p>
          <a:pPr>
            <a:buNone/>
          </a:pPr>
          <a:endParaRPr lang="en-GB" sz="1600" b="1">
            <a:solidFill>
              <a:srgbClr val="FFFFFF"/>
            </a:solidFill>
            <a:latin typeface="Arial" panose="020B0604020202020204" pitchFamily="34" charset="0"/>
            <a:ea typeface="+mn-ea"/>
            <a:cs typeface="Arial" panose="020B0604020202020204" pitchFamily="34" charset="0"/>
          </a:endParaRPr>
        </a:p>
      </dgm:t>
    </dgm:pt>
    <dgm:pt modelId="{40925AC8-F42D-8E4D-B534-FFFE4757C593}">
      <dgm:prSet phldrT="[Text]" custT="1"/>
      <dgm:spPr>
        <a:xfrm>
          <a:off x="9342046" y="74059"/>
          <a:ext cx="2223086" cy="1333851"/>
        </a:xfrm>
        <a:prstGeom prst="roundRect">
          <a:avLst>
            <a:gd name="adj" fmla="val 10000"/>
          </a:avLst>
        </a:prstGeom>
        <a:solidFill>
          <a:srgbClr val="0495A8">
            <a:shade val="80000"/>
            <a:hueOff val="310244"/>
            <a:satOff val="-64668"/>
            <a:lumOff val="37940"/>
            <a:alphaOff val="0"/>
          </a:srgbClr>
        </a:solidFill>
        <a:ln w="12700" cap="flat" cmpd="sng" algn="ctr">
          <a:solidFill>
            <a:srgbClr val="FFFFFF">
              <a:hueOff val="0"/>
              <a:satOff val="0"/>
              <a:lumOff val="0"/>
              <a:alphaOff val="0"/>
            </a:srgbClr>
          </a:solidFill>
          <a:prstDash val="solid"/>
          <a:miter lim="800000"/>
        </a:ln>
        <a:effectLst/>
      </dgm:spPr>
      <dgm:t>
        <a:bodyPr/>
        <a:lstStyle/>
        <a:p>
          <a:pPr algn="ctr">
            <a:buNone/>
          </a:pPr>
          <a:r>
            <a:rPr lang="en-GB" sz="1600" b="1" dirty="0">
              <a:solidFill>
                <a:srgbClr val="FFFFFF"/>
              </a:solidFill>
              <a:latin typeface="Arial" panose="020B0604020202020204" pitchFamily="34" charset="0"/>
              <a:ea typeface="+mn-ea"/>
              <a:cs typeface="Arial" panose="020B0604020202020204" pitchFamily="34" charset="0"/>
            </a:rPr>
            <a:t>4. Policy Advocacy</a:t>
          </a:r>
        </a:p>
      </dgm:t>
    </dgm:pt>
    <dgm:pt modelId="{B8423527-5531-9C4B-885D-EEFEC35412E1}" type="parTrans" cxnId="{D774A8F4-2590-1A41-81D2-9BEFA4C8D0D1}">
      <dgm:prSet/>
      <dgm:spPr/>
      <dgm:t>
        <a:bodyPr/>
        <a:lstStyle/>
        <a:p>
          <a:endParaRPr lang="en-GB" sz="1600" b="1">
            <a:latin typeface="Arial" panose="020B0604020202020204" pitchFamily="34" charset="0"/>
            <a:cs typeface="Arial" panose="020B0604020202020204" pitchFamily="34" charset="0"/>
          </a:endParaRPr>
        </a:p>
      </dgm:t>
    </dgm:pt>
    <dgm:pt modelId="{05B9652D-A392-8340-8FD1-E909811C28E4}" type="sibTrans" cxnId="{D774A8F4-2590-1A41-81D2-9BEFA4C8D0D1}">
      <dgm:prSet/>
      <dgm:spPr/>
      <dgm:t>
        <a:bodyPr/>
        <a:lstStyle/>
        <a:p>
          <a:endParaRPr lang="en-GB" sz="1600" b="1">
            <a:latin typeface="Arial" panose="020B0604020202020204" pitchFamily="34" charset="0"/>
            <a:cs typeface="Arial" panose="020B0604020202020204" pitchFamily="34" charset="0"/>
          </a:endParaRPr>
        </a:p>
      </dgm:t>
    </dgm:pt>
    <dgm:pt modelId="{D42B835C-D83C-A64C-AD1A-662F22285D86}">
      <dgm:prSet custT="1"/>
      <dgm:spPr>
        <a:xfrm>
          <a:off x="6229725" y="74059"/>
          <a:ext cx="2223086" cy="1333851"/>
        </a:xfrm>
        <a:prstGeom prst="roundRect">
          <a:avLst>
            <a:gd name="adj" fmla="val 10000"/>
          </a:avLst>
        </a:prstGeom>
        <a:solidFill>
          <a:srgbClr val="0495A8">
            <a:shade val="80000"/>
            <a:hueOff val="206829"/>
            <a:satOff val="-43112"/>
            <a:lumOff val="25293"/>
            <a:alphaOff val="0"/>
          </a:srgbClr>
        </a:solidFill>
        <a:ln w="12700" cap="flat" cmpd="sng" algn="ctr">
          <a:solidFill>
            <a:srgbClr val="FFFFFF">
              <a:hueOff val="0"/>
              <a:satOff val="0"/>
              <a:lumOff val="0"/>
              <a:alphaOff val="0"/>
            </a:srgbClr>
          </a:solidFill>
          <a:prstDash val="solid"/>
          <a:miter lim="800000"/>
        </a:ln>
        <a:effectLst/>
      </dgm:spPr>
      <dgm:t>
        <a:bodyPr/>
        <a:lstStyle/>
        <a:p>
          <a:pPr algn="ctr">
            <a:buNone/>
          </a:pPr>
          <a:r>
            <a:rPr lang="en-GB" sz="1600" b="1" dirty="0">
              <a:solidFill>
                <a:srgbClr val="FFFFFF"/>
              </a:solidFill>
              <a:latin typeface="Arial" panose="020B0604020202020204" pitchFamily="34" charset="0"/>
              <a:ea typeface="+mn-ea"/>
              <a:cs typeface="Arial" panose="020B0604020202020204" pitchFamily="34" charset="0"/>
            </a:rPr>
            <a:t>3. Investor Development</a:t>
          </a:r>
        </a:p>
      </dgm:t>
    </dgm:pt>
    <dgm:pt modelId="{6A0F5292-774D-7C42-9989-AF30B82C9AC5}" type="parTrans" cxnId="{7F77F2AC-811A-B943-83F5-D824B81E6B30}">
      <dgm:prSet/>
      <dgm:spPr/>
      <dgm:t>
        <a:bodyPr/>
        <a:lstStyle/>
        <a:p>
          <a:endParaRPr lang="en-GB" sz="1600" b="1">
            <a:latin typeface="Arial" panose="020B0604020202020204" pitchFamily="34" charset="0"/>
            <a:cs typeface="Arial" panose="020B0604020202020204" pitchFamily="34" charset="0"/>
          </a:endParaRPr>
        </a:p>
      </dgm:t>
    </dgm:pt>
    <dgm:pt modelId="{66DE5E5C-B075-9047-BA88-B984377DED3B}" type="sibTrans" cxnId="{7F77F2AC-811A-B943-83F5-D824B81E6B30}">
      <dgm:prSet custT="1"/>
      <dgm:spPr>
        <a:xfrm>
          <a:off x="8675120" y="465322"/>
          <a:ext cx="471294" cy="551325"/>
        </a:xfrm>
        <a:prstGeom prst="rightArrow">
          <a:avLst>
            <a:gd name="adj1" fmla="val 60000"/>
            <a:gd name="adj2" fmla="val 50000"/>
          </a:avLst>
        </a:prstGeom>
        <a:solidFill>
          <a:srgbClr val="0495A8">
            <a:shade val="90000"/>
            <a:hueOff val="311570"/>
            <a:satOff val="-64405"/>
            <a:lumOff val="36227"/>
            <a:alphaOff val="0"/>
          </a:srgbClr>
        </a:solidFill>
        <a:ln>
          <a:noFill/>
        </a:ln>
        <a:effectLst/>
      </dgm:spPr>
      <dgm:t>
        <a:bodyPr/>
        <a:lstStyle/>
        <a:p>
          <a:pPr>
            <a:buNone/>
          </a:pPr>
          <a:endParaRPr lang="en-GB" sz="1600" b="1">
            <a:solidFill>
              <a:srgbClr val="FFFFFF"/>
            </a:solidFill>
            <a:latin typeface="Arial" panose="020B0604020202020204" pitchFamily="34" charset="0"/>
            <a:ea typeface="+mn-ea"/>
            <a:cs typeface="Arial" panose="020B0604020202020204" pitchFamily="34" charset="0"/>
          </a:endParaRPr>
        </a:p>
      </dgm:t>
    </dgm:pt>
    <dgm:pt modelId="{0D3DBB23-B75D-DD41-ACCF-F0B1A1D271E1}">
      <dgm:prSet phldrT="[Text]" custT="1"/>
      <dgm:spPr>
        <a:xfrm>
          <a:off x="3117405" y="74059"/>
          <a:ext cx="2223086" cy="1333851"/>
        </a:xfrm>
        <a:prstGeom prst="roundRect">
          <a:avLst>
            <a:gd name="adj" fmla="val 10000"/>
          </a:avLst>
        </a:prstGeom>
        <a:solidFill>
          <a:srgbClr val="0495A8">
            <a:shade val="80000"/>
            <a:hueOff val="103415"/>
            <a:satOff val="-21556"/>
            <a:lumOff val="12647"/>
            <a:alphaOff val="0"/>
          </a:srgbClr>
        </a:solidFill>
        <a:ln w="12700" cap="flat" cmpd="sng" algn="ctr">
          <a:solidFill>
            <a:srgbClr val="FFFFFF">
              <a:hueOff val="0"/>
              <a:satOff val="0"/>
              <a:lumOff val="0"/>
              <a:alphaOff val="0"/>
            </a:srgbClr>
          </a:solidFill>
          <a:prstDash val="solid"/>
          <a:miter lim="800000"/>
        </a:ln>
        <a:effectLst/>
      </dgm:spPr>
      <dgm:t>
        <a:bodyPr/>
        <a:lstStyle/>
        <a:p>
          <a:pPr algn="ctr">
            <a:buNone/>
          </a:pPr>
          <a:r>
            <a:rPr lang="en-GB" sz="1600" b="1" dirty="0">
              <a:solidFill>
                <a:srgbClr val="FFFFFF"/>
              </a:solidFill>
              <a:latin typeface="Arial" panose="020B0604020202020204" pitchFamily="34" charset="0"/>
              <a:ea typeface="+mn-ea"/>
              <a:cs typeface="Arial" panose="020B0604020202020204" pitchFamily="34" charset="0"/>
            </a:rPr>
            <a:t>2. Business Expansion</a:t>
          </a:r>
        </a:p>
      </dgm:t>
    </dgm:pt>
    <dgm:pt modelId="{2247BF58-C6B8-8447-BDAE-EBD7F2541489}" type="sibTrans" cxnId="{8DB25482-F7C5-E043-BE1F-FDC7CF1B2030}">
      <dgm:prSet custT="1"/>
      <dgm:spPr>
        <a:xfrm>
          <a:off x="5562799" y="465322"/>
          <a:ext cx="471294" cy="551325"/>
        </a:xfrm>
        <a:prstGeom prst="rightArrow">
          <a:avLst>
            <a:gd name="adj1" fmla="val 60000"/>
            <a:gd name="adj2" fmla="val 50000"/>
          </a:avLst>
        </a:prstGeom>
        <a:solidFill>
          <a:srgbClr val="0495A8">
            <a:shade val="90000"/>
            <a:hueOff val="155785"/>
            <a:satOff val="-32203"/>
            <a:lumOff val="18114"/>
            <a:alphaOff val="0"/>
          </a:srgbClr>
        </a:solidFill>
        <a:ln>
          <a:noFill/>
        </a:ln>
        <a:effectLst/>
      </dgm:spPr>
      <dgm:t>
        <a:bodyPr/>
        <a:lstStyle/>
        <a:p>
          <a:pPr>
            <a:buNone/>
          </a:pPr>
          <a:endParaRPr lang="en-GB" sz="1600" b="1">
            <a:solidFill>
              <a:srgbClr val="FFFFFF"/>
            </a:solidFill>
            <a:latin typeface="Arial" panose="020B0604020202020204" pitchFamily="34" charset="0"/>
            <a:ea typeface="+mn-ea"/>
            <a:cs typeface="Arial" panose="020B0604020202020204" pitchFamily="34" charset="0"/>
          </a:endParaRPr>
        </a:p>
      </dgm:t>
    </dgm:pt>
    <dgm:pt modelId="{F39D920F-7A7C-D741-97C9-38B98400B73C}" type="parTrans" cxnId="{8DB25482-F7C5-E043-BE1F-FDC7CF1B2030}">
      <dgm:prSet/>
      <dgm:spPr/>
      <dgm:t>
        <a:bodyPr/>
        <a:lstStyle/>
        <a:p>
          <a:endParaRPr lang="en-GB" sz="1600" b="1">
            <a:latin typeface="Arial" panose="020B0604020202020204" pitchFamily="34" charset="0"/>
            <a:cs typeface="Arial" panose="020B0604020202020204" pitchFamily="34" charset="0"/>
          </a:endParaRPr>
        </a:p>
      </dgm:t>
    </dgm:pt>
    <dgm:pt modelId="{65F41D82-C25F-A34A-80A8-BCA0D244D833}" type="pres">
      <dgm:prSet presAssocID="{E72C392E-7B25-AB46-AC24-D6B93E9A03BC}" presName="Name0" presStyleCnt="0">
        <dgm:presLayoutVars>
          <dgm:dir/>
          <dgm:resizeHandles val="exact"/>
        </dgm:presLayoutVars>
      </dgm:prSet>
      <dgm:spPr/>
    </dgm:pt>
    <dgm:pt modelId="{FFB940EC-F0D8-0D40-ABFC-2BD2D6DA5C65}" type="pres">
      <dgm:prSet presAssocID="{963B610F-25EC-2E40-8287-5B68FE280ED1}" presName="node" presStyleLbl="node1" presStyleIdx="0" presStyleCnt="4">
        <dgm:presLayoutVars>
          <dgm:bulletEnabled val="1"/>
        </dgm:presLayoutVars>
      </dgm:prSet>
      <dgm:spPr/>
    </dgm:pt>
    <dgm:pt modelId="{9E5F06D5-1006-1B46-AB05-FB3EAA081131}" type="pres">
      <dgm:prSet presAssocID="{5903C82D-B1F5-CC46-BE8B-019B03841254}" presName="sibTrans" presStyleLbl="sibTrans2D1" presStyleIdx="0" presStyleCnt="3"/>
      <dgm:spPr/>
    </dgm:pt>
    <dgm:pt modelId="{65060E97-2561-6747-A6D1-C8B984A9B8B6}" type="pres">
      <dgm:prSet presAssocID="{5903C82D-B1F5-CC46-BE8B-019B03841254}" presName="connectorText" presStyleLbl="sibTrans2D1" presStyleIdx="0" presStyleCnt="3"/>
      <dgm:spPr/>
    </dgm:pt>
    <dgm:pt modelId="{88CE393D-E7FC-A04C-8DAF-8D5746CA52EB}" type="pres">
      <dgm:prSet presAssocID="{0D3DBB23-B75D-DD41-ACCF-F0B1A1D271E1}" presName="node" presStyleLbl="node1" presStyleIdx="1" presStyleCnt="4">
        <dgm:presLayoutVars>
          <dgm:bulletEnabled val="1"/>
        </dgm:presLayoutVars>
      </dgm:prSet>
      <dgm:spPr/>
    </dgm:pt>
    <dgm:pt modelId="{ACAA0EC8-FE41-5C4E-B1AC-8A0721A06277}" type="pres">
      <dgm:prSet presAssocID="{2247BF58-C6B8-8447-BDAE-EBD7F2541489}" presName="sibTrans" presStyleLbl="sibTrans2D1" presStyleIdx="1" presStyleCnt="3"/>
      <dgm:spPr/>
    </dgm:pt>
    <dgm:pt modelId="{08F282C7-68CA-E044-9A8E-975A13BD6EFC}" type="pres">
      <dgm:prSet presAssocID="{2247BF58-C6B8-8447-BDAE-EBD7F2541489}" presName="connectorText" presStyleLbl="sibTrans2D1" presStyleIdx="1" presStyleCnt="3"/>
      <dgm:spPr/>
    </dgm:pt>
    <dgm:pt modelId="{6C9BFBD2-CC32-0545-9E68-692C0086BD43}" type="pres">
      <dgm:prSet presAssocID="{D42B835C-D83C-A64C-AD1A-662F22285D86}" presName="node" presStyleLbl="node1" presStyleIdx="2" presStyleCnt="4">
        <dgm:presLayoutVars>
          <dgm:bulletEnabled val="1"/>
        </dgm:presLayoutVars>
      </dgm:prSet>
      <dgm:spPr/>
    </dgm:pt>
    <dgm:pt modelId="{BC1590CD-3E6B-4344-B3A6-37AD57E03D76}" type="pres">
      <dgm:prSet presAssocID="{66DE5E5C-B075-9047-BA88-B984377DED3B}" presName="sibTrans" presStyleLbl="sibTrans2D1" presStyleIdx="2" presStyleCnt="3"/>
      <dgm:spPr/>
    </dgm:pt>
    <dgm:pt modelId="{86E00DA6-303B-1D45-8A7E-B8AF6B29C83F}" type="pres">
      <dgm:prSet presAssocID="{66DE5E5C-B075-9047-BA88-B984377DED3B}" presName="connectorText" presStyleLbl="sibTrans2D1" presStyleIdx="2" presStyleCnt="3"/>
      <dgm:spPr/>
    </dgm:pt>
    <dgm:pt modelId="{65CBACE8-0A40-A446-A673-213674840464}" type="pres">
      <dgm:prSet presAssocID="{40925AC8-F42D-8E4D-B534-FFFE4757C593}" presName="node" presStyleLbl="node1" presStyleIdx="3" presStyleCnt="4">
        <dgm:presLayoutVars>
          <dgm:bulletEnabled val="1"/>
        </dgm:presLayoutVars>
      </dgm:prSet>
      <dgm:spPr/>
    </dgm:pt>
  </dgm:ptLst>
  <dgm:cxnLst>
    <dgm:cxn modelId="{36FC1A10-82A8-FB42-A284-3F8D9C85DF00}" type="presOf" srcId="{2247BF58-C6B8-8447-BDAE-EBD7F2541489}" destId="{ACAA0EC8-FE41-5C4E-B1AC-8A0721A06277}" srcOrd="0" destOrd="0" presId="urn:microsoft.com/office/officeart/2005/8/layout/process1"/>
    <dgm:cxn modelId="{7CA72F14-42B8-8A45-8B86-F3FBD9C8B817}" type="presOf" srcId="{40925AC8-F42D-8E4D-B534-FFFE4757C593}" destId="{65CBACE8-0A40-A446-A673-213674840464}" srcOrd="0" destOrd="0" presId="urn:microsoft.com/office/officeart/2005/8/layout/process1"/>
    <dgm:cxn modelId="{BC4FE924-F383-F04B-A835-60F819CDE8B1}" type="presOf" srcId="{0D3DBB23-B75D-DD41-ACCF-F0B1A1D271E1}" destId="{88CE393D-E7FC-A04C-8DAF-8D5746CA52EB}" srcOrd="0" destOrd="0" presId="urn:microsoft.com/office/officeart/2005/8/layout/process1"/>
    <dgm:cxn modelId="{30843338-AF1E-6148-973B-77CFA04D5E1A}" type="presOf" srcId="{66DE5E5C-B075-9047-BA88-B984377DED3B}" destId="{BC1590CD-3E6B-4344-B3A6-37AD57E03D76}" srcOrd="0" destOrd="0" presId="urn:microsoft.com/office/officeart/2005/8/layout/process1"/>
    <dgm:cxn modelId="{B7927654-D6E6-D240-9CB2-71441E707A87}" type="presOf" srcId="{963B610F-25EC-2E40-8287-5B68FE280ED1}" destId="{FFB940EC-F0D8-0D40-ABFC-2BD2D6DA5C65}" srcOrd="0" destOrd="0" presId="urn:microsoft.com/office/officeart/2005/8/layout/process1"/>
    <dgm:cxn modelId="{94BF5B5B-785D-3346-A489-1A7800DB7A2A}" type="presOf" srcId="{66DE5E5C-B075-9047-BA88-B984377DED3B}" destId="{86E00DA6-303B-1D45-8A7E-B8AF6B29C83F}" srcOrd="1" destOrd="0" presId="urn:microsoft.com/office/officeart/2005/8/layout/process1"/>
    <dgm:cxn modelId="{9668746C-A0AF-0242-9287-1EBEA96E85FF}" type="presOf" srcId="{5903C82D-B1F5-CC46-BE8B-019B03841254}" destId="{65060E97-2561-6747-A6D1-C8B984A9B8B6}" srcOrd="1" destOrd="0" presId="urn:microsoft.com/office/officeart/2005/8/layout/process1"/>
    <dgm:cxn modelId="{F66F4B72-A42F-D544-A1A0-84DFF88EEE49}" type="presOf" srcId="{E72C392E-7B25-AB46-AC24-D6B93E9A03BC}" destId="{65F41D82-C25F-A34A-80A8-BCA0D244D833}" srcOrd="0" destOrd="0" presId="urn:microsoft.com/office/officeart/2005/8/layout/process1"/>
    <dgm:cxn modelId="{C3019A74-17DA-9742-9234-59752AB049AE}" type="presOf" srcId="{D42B835C-D83C-A64C-AD1A-662F22285D86}" destId="{6C9BFBD2-CC32-0545-9E68-692C0086BD43}" srcOrd="0" destOrd="0" presId="urn:microsoft.com/office/officeart/2005/8/layout/process1"/>
    <dgm:cxn modelId="{8DB25482-F7C5-E043-BE1F-FDC7CF1B2030}" srcId="{E72C392E-7B25-AB46-AC24-D6B93E9A03BC}" destId="{0D3DBB23-B75D-DD41-ACCF-F0B1A1D271E1}" srcOrd="1" destOrd="0" parTransId="{F39D920F-7A7C-D741-97C9-38B98400B73C}" sibTransId="{2247BF58-C6B8-8447-BDAE-EBD7F2541489}"/>
    <dgm:cxn modelId="{BA927494-E5F3-7140-8CEF-67D5352418F8}" srcId="{E72C392E-7B25-AB46-AC24-D6B93E9A03BC}" destId="{963B610F-25EC-2E40-8287-5B68FE280ED1}" srcOrd="0" destOrd="0" parTransId="{BB1A6A35-1410-2745-9CBA-68C5B22F52AF}" sibTransId="{5903C82D-B1F5-CC46-BE8B-019B03841254}"/>
    <dgm:cxn modelId="{F697619D-5494-3E44-AEC3-DA091FC57D4A}" type="presOf" srcId="{2247BF58-C6B8-8447-BDAE-EBD7F2541489}" destId="{08F282C7-68CA-E044-9A8E-975A13BD6EFC}" srcOrd="1" destOrd="0" presId="urn:microsoft.com/office/officeart/2005/8/layout/process1"/>
    <dgm:cxn modelId="{7F77F2AC-811A-B943-83F5-D824B81E6B30}" srcId="{E72C392E-7B25-AB46-AC24-D6B93E9A03BC}" destId="{D42B835C-D83C-A64C-AD1A-662F22285D86}" srcOrd="2" destOrd="0" parTransId="{6A0F5292-774D-7C42-9989-AF30B82C9AC5}" sibTransId="{66DE5E5C-B075-9047-BA88-B984377DED3B}"/>
    <dgm:cxn modelId="{F5D032F3-1B3B-4C4C-B6F6-9ECC48811225}" type="presOf" srcId="{5903C82D-B1F5-CC46-BE8B-019B03841254}" destId="{9E5F06D5-1006-1B46-AB05-FB3EAA081131}" srcOrd="0" destOrd="0" presId="urn:microsoft.com/office/officeart/2005/8/layout/process1"/>
    <dgm:cxn modelId="{D774A8F4-2590-1A41-81D2-9BEFA4C8D0D1}" srcId="{E72C392E-7B25-AB46-AC24-D6B93E9A03BC}" destId="{40925AC8-F42D-8E4D-B534-FFFE4757C593}" srcOrd="3" destOrd="0" parTransId="{B8423527-5531-9C4B-885D-EEFEC35412E1}" sibTransId="{05B9652D-A392-8340-8FD1-E909811C28E4}"/>
    <dgm:cxn modelId="{A67C4C38-3241-AF4C-9FF2-F5C337F3A32A}" type="presParOf" srcId="{65F41D82-C25F-A34A-80A8-BCA0D244D833}" destId="{FFB940EC-F0D8-0D40-ABFC-2BD2D6DA5C65}" srcOrd="0" destOrd="0" presId="urn:microsoft.com/office/officeart/2005/8/layout/process1"/>
    <dgm:cxn modelId="{5D5D4347-6389-294A-B33F-DB47A1FBE5B3}" type="presParOf" srcId="{65F41D82-C25F-A34A-80A8-BCA0D244D833}" destId="{9E5F06D5-1006-1B46-AB05-FB3EAA081131}" srcOrd="1" destOrd="0" presId="urn:microsoft.com/office/officeart/2005/8/layout/process1"/>
    <dgm:cxn modelId="{D516EE80-34D3-354B-B469-9ED7D40295B3}" type="presParOf" srcId="{9E5F06D5-1006-1B46-AB05-FB3EAA081131}" destId="{65060E97-2561-6747-A6D1-C8B984A9B8B6}" srcOrd="0" destOrd="0" presId="urn:microsoft.com/office/officeart/2005/8/layout/process1"/>
    <dgm:cxn modelId="{BC2C7555-83D7-1242-9BC8-35070E88CCC2}" type="presParOf" srcId="{65F41D82-C25F-A34A-80A8-BCA0D244D833}" destId="{88CE393D-E7FC-A04C-8DAF-8D5746CA52EB}" srcOrd="2" destOrd="0" presId="urn:microsoft.com/office/officeart/2005/8/layout/process1"/>
    <dgm:cxn modelId="{9E2B15A8-DD77-6745-8464-C455817C2836}" type="presParOf" srcId="{65F41D82-C25F-A34A-80A8-BCA0D244D833}" destId="{ACAA0EC8-FE41-5C4E-B1AC-8A0721A06277}" srcOrd="3" destOrd="0" presId="urn:microsoft.com/office/officeart/2005/8/layout/process1"/>
    <dgm:cxn modelId="{CF18D97E-2310-B74E-A508-B467A854D020}" type="presParOf" srcId="{ACAA0EC8-FE41-5C4E-B1AC-8A0721A06277}" destId="{08F282C7-68CA-E044-9A8E-975A13BD6EFC}" srcOrd="0" destOrd="0" presId="urn:microsoft.com/office/officeart/2005/8/layout/process1"/>
    <dgm:cxn modelId="{6B2AE80D-4325-D642-A2E7-51A9607F9C8B}" type="presParOf" srcId="{65F41D82-C25F-A34A-80A8-BCA0D244D833}" destId="{6C9BFBD2-CC32-0545-9E68-692C0086BD43}" srcOrd="4" destOrd="0" presId="urn:microsoft.com/office/officeart/2005/8/layout/process1"/>
    <dgm:cxn modelId="{BB46A799-274D-BB4E-BC35-C3D5ED278BC4}" type="presParOf" srcId="{65F41D82-C25F-A34A-80A8-BCA0D244D833}" destId="{BC1590CD-3E6B-4344-B3A6-37AD57E03D76}" srcOrd="5" destOrd="0" presId="urn:microsoft.com/office/officeart/2005/8/layout/process1"/>
    <dgm:cxn modelId="{1E2FFDF6-13BF-1043-A4C8-24782A22E9FE}" type="presParOf" srcId="{BC1590CD-3E6B-4344-B3A6-37AD57E03D76}" destId="{86E00DA6-303B-1D45-8A7E-B8AF6B29C83F}" srcOrd="0" destOrd="0" presId="urn:microsoft.com/office/officeart/2005/8/layout/process1"/>
    <dgm:cxn modelId="{F103C23C-DFA0-6446-B64A-FB20CC6B663C}" type="presParOf" srcId="{65F41D82-C25F-A34A-80A8-BCA0D244D833}" destId="{65CBACE8-0A40-A446-A673-213674840464}"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0AB7F7-9391-4803-895B-1F96E7616AE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F2039180-6E44-4DE3-A7EC-290BCFC33AFB}">
      <dgm:prSet phldrT="[Text]" custT="1"/>
      <dgm:spPr>
        <a:xfrm>
          <a:off x="0" y="4398"/>
          <a:ext cx="4512512" cy="1136609"/>
        </a:xfrm>
        <a:prstGeom prst="roundRect">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000" b="1" dirty="0">
              <a:solidFill>
                <a:srgbClr val="FFFFFF"/>
              </a:solidFill>
              <a:latin typeface="Arial" panose="020B0604020202020204" pitchFamily="34" charset="0"/>
              <a:ea typeface="+mn-ea"/>
              <a:cs typeface="Arial" panose="020B0604020202020204" pitchFamily="34" charset="0"/>
            </a:rPr>
            <a:t>Close collaboration with government ministries</a:t>
          </a:r>
          <a:endParaRPr lang="en-GB" sz="2000" b="1" dirty="0">
            <a:solidFill>
              <a:srgbClr val="FFFFFF"/>
            </a:solidFill>
            <a:latin typeface="Arial" panose="020B0604020202020204" pitchFamily="34" charset="0"/>
            <a:ea typeface="+mn-ea"/>
            <a:cs typeface="Arial" panose="020B0604020202020204" pitchFamily="34" charset="0"/>
          </a:endParaRPr>
        </a:p>
      </dgm:t>
    </dgm:pt>
    <dgm:pt modelId="{9FF34B39-D046-4CCA-97D3-5018CA46E71A}" type="parTrans" cxnId="{74D740E1-81E8-4335-8139-0A83AC34133D}">
      <dgm:prSet/>
      <dgm:spPr/>
      <dgm:t>
        <a:bodyPr/>
        <a:lstStyle/>
        <a:p>
          <a:endParaRPr lang="en-GB" sz="1800"/>
        </a:p>
      </dgm:t>
    </dgm:pt>
    <dgm:pt modelId="{C87B680F-CA8E-460B-91FF-B769C57F0CEE}" type="sibTrans" cxnId="{74D740E1-81E8-4335-8139-0A83AC34133D}">
      <dgm:prSet/>
      <dgm:spPr/>
      <dgm:t>
        <a:bodyPr/>
        <a:lstStyle/>
        <a:p>
          <a:endParaRPr lang="en-GB" sz="1800"/>
        </a:p>
      </dgm:t>
    </dgm:pt>
    <dgm:pt modelId="{52F35CAC-EC03-4F21-A020-27B89D3B79C7}">
      <dgm:prSet phldrT="[Text]" custT="1"/>
      <dgm:spPr>
        <a:xfrm rot="5400000">
          <a:off x="7950988" y="-3438419"/>
          <a:ext cx="1145293" cy="8022245"/>
        </a:xfrm>
        <a:prstGeom prst="round2SameRect">
          <a:avLst/>
        </a:prstGeom>
        <a:solidFill>
          <a:srgbClr val="181C36">
            <a:alpha val="90000"/>
            <a:tint val="40000"/>
            <a:hueOff val="0"/>
            <a:satOff val="0"/>
            <a:lumOff val="0"/>
            <a:alphaOff val="0"/>
          </a:srgbClr>
        </a:solidFill>
        <a:ln w="12700" cap="flat" cmpd="sng" algn="ctr">
          <a:solidFill>
            <a:srgbClr val="181C36">
              <a:alpha val="90000"/>
              <a:tint val="40000"/>
              <a:hueOff val="0"/>
              <a:satOff val="0"/>
              <a:lumOff val="0"/>
              <a:alphaOff val="0"/>
            </a:srgbClr>
          </a:solidFill>
          <a:prstDash val="solid"/>
          <a:miter lim="800000"/>
        </a:ln>
        <a:effectLst/>
      </dgm:spPr>
      <dgm:t>
        <a:bodyPr/>
        <a:lstStyle/>
        <a:p>
          <a:pPr>
            <a:buFont typeface="Arial" panose="020B0604020202020204" pitchFamily="34" charset="0"/>
            <a:buChar char="•"/>
          </a:pPr>
          <a:r>
            <a:rPr lang="en-GB" sz="1800" b="1" dirty="0">
              <a:solidFill>
                <a:schemeClr val="bg2"/>
              </a:solidFill>
              <a:latin typeface="Arial" panose="020B0604020202020204" pitchFamily="34" charset="0"/>
              <a:ea typeface="+mn-ea"/>
              <a:cs typeface="Arial" panose="020B0604020202020204" pitchFamily="34" charset="0"/>
            </a:rPr>
            <a:t>Direct reporting to Prime Minister/Ministry of Investment</a:t>
          </a:r>
          <a:r>
            <a:rPr lang="en-GB" sz="1800" dirty="0">
              <a:solidFill>
                <a:schemeClr val="bg2"/>
              </a:solidFill>
              <a:latin typeface="Arial" panose="020B0604020202020204" pitchFamily="34" charset="0"/>
              <a:ea typeface="+mn-ea"/>
              <a:cs typeface="Arial" panose="020B0604020202020204" pitchFamily="34" charset="0"/>
            </a:rPr>
            <a:t>: In some countries (e.g. Ethiopia or Turkey), the IPA reports directly to the Prime Minister or President’s Office, which confers them with significant influence on policy. In other countries IPAs are part of a Ministry of Investment (e.g. Egypt and Saudi Arabia), which also facilitates strong policy influence.</a:t>
          </a:r>
        </a:p>
      </dgm:t>
    </dgm:pt>
    <dgm:pt modelId="{6F0A0536-33C7-4B9D-94CE-678B30B08ADB}" type="parTrans" cxnId="{0AE17F78-38BE-42E2-9F5C-910A4D374057}">
      <dgm:prSet/>
      <dgm:spPr/>
      <dgm:t>
        <a:bodyPr/>
        <a:lstStyle/>
        <a:p>
          <a:endParaRPr lang="en-GB" sz="1800"/>
        </a:p>
      </dgm:t>
    </dgm:pt>
    <dgm:pt modelId="{B2A39153-DF4D-4677-82B2-2DEB0B4F928D}" type="sibTrans" cxnId="{0AE17F78-38BE-42E2-9F5C-910A4D374057}">
      <dgm:prSet/>
      <dgm:spPr/>
      <dgm:t>
        <a:bodyPr/>
        <a:lstStyle/>
        <a:p>
          <a:endParaRPr lang="en-GB" sz="1800"/>
        </a:p>
      </dgm:t>
    </dgm:pt>
    <dgm:pt modelId="{FBDD6C41-BAAA-48CB-B749-4344213251FC}">
      <dgm:prSet phldrT="[Text]" custT="1"/>
      <dgm:spPr>
        <a:xfrm>
          <a:off x="0" y="1202180"/>
          <a:ext cx="4516923" cy="1136609"/>
        </a:xfrm>
        <a:prstGeom prst="roundRect">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000" b="1" dirty="0">
              <a:solidFill>
                <a:srgbClr val="FFFFFF"/>
              </a:solidFill>
              <a:latin typeface="Arial" panose="020B0604020202020204" pitchFamily="34" charset="0"/>
              <a:ea typeface="+mn-ea"/>
              <a:cs typeface="Arial" panose="020B0604020202020204" pitchFamily="34" charset="0"/>
            </a:rPr>
            <a:t>Building a policy advocacy team </a:t>
          </a:r>
          <a:endParaRPr lang="en-GB" sz="2000" b="1" dirty="0">
            <a:solidFill>
              <a:srgbClr val="FFFFFF"/>
            </a:solidFill>
            <a:latin typeface="Arial" panose="020B0604020202020204" pitchFamily="34" charset="0"/>
            <a:ea typeface="+mn-ea"/>
            <a:cs typeface="Arial" panose="020B0604020202020204" pitchFamily="34" charset="0"/>
          </a:endParaRPr>
        </a:p>
      </dgm:t>
    </dgm:pt>
    <dgm:pt modelId="{E31E321D-5072-4EAB-A944-9BD0CC886615}" type="parTrans" cxnId="{E2746F31-1750-4200-AF49-12C69FEF63A4}">
      <dgm:prSet/>
      <dgm:spPr/>
      <dgm:t>
        <a:bodyPr/>
        <a:lstStyle/>
        <a:p>
          <a:endParaRPr lang="en-GB" sz="1800"/>
        </a:p>
      </dgm:t>
    </dgm:pt>
    <dgm:pt modelId="{DF617739-5E8B-4004-B686-4CB140F5DF67}" type="sibTrans" cxnId="{E2746F31-1750-4200-AF49-12C69FEF63A4}">
      <dgm:prSet/>
      <dgm:spPr/>
      <dgm:t>
        <a:bodyPr/>
        <a:lstStyle/>
        <a:p>
          <a:endParaRPr lang="en-GB" sz="1800"/>
        </a:p>
      </dgm:t>
    </dgm:pt>
    <dgm:pt modelId="{F48B9951-2EA8-4F7A-9E5B-0CF0B7EBAD4F}">
      <dgm:prSet phldrT="[Text]" custT="1"/>
      <dgm:spPr>
        <a:xfrm rot="5400000">
          <a:off x="8036973" y="-2244558"/>
          <a:ext cx="989986" cy="8030087"/>
        </a:xfrm>
        <a:prstGeom prst="round2SameRect">
          <a:avLst/>
        </a:prstGeom>
        <a:solidFill>
          <a:srgbClr val="181C36">
            <a:alpha val="90000"/>
            <a:tint val="40000"/>
            <a:hueOff val="0"/>
            <a:satOff val="0"/>
            <a:lumOff val="0"/>
            <a:alphaOff val="0"/>
          </a:srgbClr>
        </a:solidFill>
        <a:ln w="12700" cap="flat" cmpd="sng" algn="ctr">
          <a:solidFill>
            <a:srgbClr val="181C36">
              <a:alpha val="90000"/>
              <a:tint val="40000"/>
              <a:hueOff val="0"/>
              <a:satOff val="0"/>
              <a:lumOff val="0"/>
              <a:alphaOff val="0"/>
            </a:srgbClr>
          </a:solidFill>
          <a:prstDash val="solid"/>
          <a:miter lim="800000"/>
        </a:ln>
        <a:effectLst/>
      </dgm:spPr>
      <dgm:t>
        <a:bodyPr/>
        <a:lstStyle/>
        <a:p>
          <a:pPr>
            <a:buFont typeface="Arial" panose="020B0604020202020204" pitchFamily="34" charset="0"/>
            <a:buChar char="•"/>
          </a:pPr>
          <a:r>
            <a:rPr lang="en-GB" sz="1800" b="1" dirty="0">
              <a:solidFill>
                <a:schemeClr val="bg2"/>
              </a:solidFill>
              <a:latin typeface="Arial" panose="020B0604020202020204" pitchFamily="34" charset="0"/>
              <a:ea typeface="+mn-ea"/>
              <a:cs typeface="Arial" panose="020B0604020202020204" pitchFamily="34" charset="0"/>
            </a:rPr>
            <a:t>Dedicated policy advocacy function and relationships with key policy-related stakeholders: </a:t>
          </a:r>
          <a:r>
            <a:rPr lang="en-GB" sz="1800" dirty="0">
              <a:solidFill>
                <a:schemeClr val="bg2"/>
              </a:solidFill>
              <a:latin typeface="Arial" panose="020B0604020202020204" pitchFamily="34" charset="0"/>
              <a:ea typeface="+mn-ea"/>
              <a:cs typeface="Arial" panose="020B0604020202020204" pitchFamily="34" charset="0"/>
            </a:rPr>
            <a:t>IPA advocacy teams consist not only of employees of the IPA but may also include partners in a formal or informal organization. Members of effective IPA advocacy teams, even though they may belong to different organizations, recognize their interdependence and the need for each other's special knowledge, skills and resources. </a:t>
          </a:r>
        </a:p>
      </dgm:t>
    </dgm:pt>
    <dgm:pt modelId="{9AF87ABF-02FF-448C-A54F-19D2098C6891}" type="parTrans" cxnId="{BBFAEB54-5D15-478B-B220-55C27351EFC1}">
      <dgm:prSet/>
      <dgm:spPr/>
      <dgm:t>
        <a:bodyPr/>
        <a:lstStyle/>
        <a:p>
          <a:endParaRPr lang="en-GB" sz="1800"/>
        </a:p>
      </dgm:t>
    </dgm:pt>
    <dgm:pt modelId="{A655AAD4-87E0-42F7-AFEF-8BD390D5C545}" type="sibTrans" cxnId="{BBFAEB54-5D15-478B-B220-55C27351EFC1}">
      <dgm:prSet/>
      <dgm:spPr/>
      <dgm:t>
        <a:bodyPr/>
        <a:lstStyle/>
        <a:p>
          <a:endParaRPr lang="en-GB" sz="1800"/>
        </a:p>
      </dgm:t>
    </dgm:pt>
    <dgm:pt modelId="{F72FCCF6-1E9C-46DC-9B83-B2FB989F1444}">
      <dgm:prSet phldrT="[Text]" custT="1"/>
      <dgm:spPr>
        <a:xfrm>
          <a:off x="0" y="2395620"/>
          <a:ext cx="4516923" cy="1136609"/>
        </a:xfrm>
        <a:prstGeom prst="roundRect">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000" b="1" dirty="0">
              <a:solidFill>
                <a:srgbClr val="FFFFFF"/>
              </a:solidFill>
              <a:latin typeface="Arial" panose="020B0604020202020204" pitchFamily="34" charset="0"/>
              <a:ea typeface="+mn-ea"/>
              <a:cs typeface="Arial" panose="020B0604020202020204" pitchFamily="34" charset="0"/>
            </a:rPr>
            <a:t>Having a sound monitoring and evaluation system in place </a:t>
          </a:r>
          <a:endParaRPr lang="en-GB" sz="2000" b="1" dirty="0">
            <a:solidFill>
              <a:srgbClr val="FFFFFF"/>
            </a:solidFill>
            <a:latin typeface="Arial" panose="020B0604020202020204" pitchFamily="34" charset="0"/>
            <a:ea typeface="+mn-ea"/>
            <a:cs typeface="Arial" panose="020B0604020202020204" pitchFamily="34" charset="0"/>
          </a:endParaRPr>
        </a:p>
      </dgm:t>
    </dgm:pt>
    <dgm:pt modelId="{3A15A8F6-3AA2-41C5-9C35-82B2C296F36C}" type="parTrans" cxnId="{6C9E5042-1577-4037-A2AB-8CA74BECB4E9}">
      <dgm:prSet/>
      <dgm:spPr/>
      <dgm:t>
        <a:bodyPr/>
        <a:lstStyle/>
        <a:p>
          <a:endParaRPr lang="en-GB" sz="1800"/>
        </a:p>
      </dgm:t>
    </dgm:pt>
    <dgm:pt modelId="{0CEFD81B-43C1-48C9-AAC2-8F2FF730EC68}" type="sibTrans" cxnId="{6C9E5042-1577-4037-A2AB-8CA74BECB4E9}">
      <dgm:prSet/>
      <dgm:spPr/>
      <dgm:t>
        <a:bodyPr/>
        <a:lstStyle/>
        <a:p>
          <a:endParaRPr lang="en-GB" sz="1800"/>
        </a:p>
      </dgm:t>
    </dgm:pt>
    <dgm:pt modelId="{2313690F-885A-4474-8B28-EA935D4655DF}">
      <dgm:prSet phldrT="[Text]" custT="1"/>
      <dgm:spPr>
        <a:xfrm rot="5400000">
          <a:off x="8077323" y="-1051118"/>
          <a:ext cx="909287" cy="8030087"/>
        </a:xfrm>
        <a:prstGeom prst="round2SameRect">
          <a:avLst/>
        </a:prstGeom>
        <a:solidFill>
          <a:srgbClr val="181C36">
            <a:alpha val="90000"/>
            <a:tint val="40000"/>
            <a:hueOff val="0"/>
            <a:satOff val="0"/>
            <a:lumOff val="0"/>
            <a:alphaOff val="0"/>
          </a:srgbClr>
        </a:solidFill>
        <a:ln w="12700" cap="flat" cmpd="sng" algn="ctr">
          <a:solidFill>
            <a:srgbClr val="181C36">
              <a:alpha val="90000"/>
              <a:tint val="40000"/>
              <a:hueOff val="0"/>
              <a:satOff val="0"/>
              <a:lumOff val="0"/>
              <a:alphaOff val="0"/>
            </a:srgbClr>
          </a:solidFill>
          <a:prstDash val="solid"/>
          <a:miter lim="800000"/>
        </a:ln>
        <a:effectLst/>
      </dgm:spPr>
      <dgm:t>
        <a:bodyPr/>
        <a:lstStyle/>
        <a:p>
          <a:pPr>
            <a:buChar char="•"/>
          </a:pPr>
          <a:r>
            <a:rPr lang="en-GB" sz="1800" b="1" dirty="0">
              <a:solidFill>
                <a:schemeClr val="bg2"/>
              </a:solidFill>
              <a:latin typeface="Arial" panose="020B0604020202020204" pitchFamily="34" charset="0"/>
              <a:ea typeface="+mn-ea"/>
              <a:cs typeface="Arial" panose="020B0604020202020204" pitchFamily="34" charset="0"/>
            </a:rPr>
            <a:t>Building credibility through M&amp;E:</a:t>
          </a:r>
          <a:r>
            <a:rPr lang="en-GB" sz="1800" b="0" dirty="0">
              <a:solidFill>
                <a:schemeClr val="bg2"/>
              </a:solidFill>
              <a:latin typeface="Arial" panose="020B0604020202020204" pitchFamily="34" charset="0"/>
              <a:ea typeface="+mn-ea"/>
              <a:cs typeface="Arial" panose="020B0604020202020204" pitchFamily="34" charset="0"/>
            </a:rPr>
            <a:t> A sound monitoring and evaluation system helps the advocacy team track its success, build credibility with support organizations and motivate members to sustain momentum. </a:t>
          </a:r>
          <a:r>
            <a:rPr lang="en-GB" sz="1800" dirty="0">
              <a:solidFill>
                <a:schemeClr val="bg2"/>
              </a:solidFill>
              <a:latin typeface="Arial" panose="020B0604020202020204" pitchFamily="34" charset="0"/>
              <a:ea typeface="+mn-ea"/>
              <a:cs typeface="Arial" panose="020B0604020202020204" pitchFamily="34" charset="0"/>
            </a:rPr>
            <a:t>If IPA policy advocacy activities bring about a desired policy change, the IPA will want to demonstrate a clear connection between its objectives and activities and the policy outcome</a:t>
          </a:r>
        </a:p>
      </dgm:t>
    </dgm:pt>
    <dgm:pt modelId="{26FBDE25-1206-468A-A66F-A760BC52BF72}" type="parTrans" cxnId="{97979021-91BF-446C-B3D8-C44DAD22BB5A}">
      <dgm:prSet/>
      <dgm:spPr/>
      <dgm:t>
        <a:bodyPr/>
        <a:lstStyle/>
        <a:p>
          <a:endParaRPr lang="en-GB" sz="1800"/>
        </a:p>
      </dgm:t>
    </dgm:pt>
    <dgm:pt modelId="{2DE5860C-E393-4313-896B-62F5B2572809}" type="sibTrans" cxnId="{97979021-91BF-446C-B3D8-C44DAD22BB5A}">
      <dgm:prSet/>
      <dgm:spPr/>
      <dgm:t>
        <a:bodyPr/>
        <a:lstStyle/>
        <a:p>
          <a:endParaRPr lang="en-GB" sz="1800"/>
        </a:p>
      </dgm:t>
    </dgm:pt>
    <dgm:pt modelId="{B7583EB5-834A-422C-87FE-006779284483}" type="pres">
      <dgm:prSet presAssocID="{B10AB7F7-9391-4803-895B-1F96E7616AEB}" presName="Name0" presStyleCnt="0">
        <dgm:presLayoutVars>
          <dgm:dir/>
          <dgm:animLvl val="lvl"/>
          <dgm:resizeHandles val="exact"/>
        </dgm:presLayoutVars>
      </dgm:prSet>
      <dgm:spPr/>
    </dgm:pt>
    <dgm:pt modelId="{F78889BF-D698-45AB-8C68-F44C3DD7AAF3}" type="pres">
      <dgm:prSet presAssocID="{F2039180-6E44-4DE3-A7EC-290BCFC33AFB}" presName="linNode" presStyleCnt="0"/>
      <dgm:spPr/>
    </dgm:pt>
    <dgm:pt modelId="{03A35A14-6D59-437A-B1C1-A51EC2B43EE3}" type="pres">
      <dgm:prSet presAssocID="{F2039180-6E44-4DE3-A7EC-290BCFC33AFB}" presName="parentText" presStyleLbl="node1" presStyleIdx="0" presStyleCnt="3" custLinFactNeighborX="-362" custLinFactNeighborY="-1666">
        <dgm:presLayoutVars>
          <dgm:chMax val="1"/>
          <dgm:bulletEnabled val="1"/>
        </dgm:presLayoutVars>
      </dgm:prSet>
      <dgm:spPr/>
    </dgm:pt>
    <dgm:pt modelId="{8596C4FA-BB5C-4323-95E6-F5061E434CB6}" type="pres">
      <dgm:prSet presAssocID="{F2039180-6E44-4DE3-A7EC-290BCFC33AFB}" presName="descendantText" presStyleLbl="alignAccFollowNode1" presStyleIdx="0" presStyleCnt="3" custScaleY="125955">
        <dgm:presLayoutVars>
          <dgm:bulletEnabled val="1"/>
        </dgm:presLayoutVars>
      </dgm:prSet>
      <dgm:spPr/>
    </dgm:pt>
    <dgm:pt modelId="{97DBF8ED-B45B-4CAE-B4DE-728EFC28D0F7}" type="pres">
      <dgm:prSet presAssocID="{C87B680F-CA8E-460B-91FF-B769C57F0CEE}" presName="sp" presStyleCnt="0"/>
      <dgm:spPr/>
    </dgm:pt>
    <dgm:pt modelId="{9B8EDC88-24B4-4D38-8687-D88AF1CA23EA}" type="pres">
      <dgm:prSet presAssocID="{FBDD6C41-BAAA-48CB-B749-4344213251FC}" presName="linNode" presStyleCnt="0"/>
      <dgm:spPr/>
    </dgm:pt>
    <dgm:pt modelId="{C1BD9C6A-0D30-491E-AC66-86A4C2BB93A0}" type="pres">
      <dgm:prSet presAssocID="{FBDD6C41-BAAA-48CB-B749-4344213251FC}" presName="parentText" presStyleLbl="node1" presStyleIdx="1" presStyleCnt="3">
        <dgm:presLayoutVars>
          <dgm:chMax val="1"/>
          <dgm:bulletEnabled val="1"/>
        </dgm:presLayoutVars>
      </dgm:prSet>
      <dgm:spPr/>
    </dgm:pt>
    <dgm:pt modelId="{0059A64A-2278-4552-9039-09CEE37F442E}" type="pres">
      <dgm:prSet presAssocID="{FBDD6C41-BAAA-48CB-B749-4344213251FC}" presName="descendantText" presStyleLbl="alignAccFollowNode1" presStyleIdx="1" presStyleCnt="3" custScaleY="108875">
        <dgm:presLayoutVars>
          <dgm:bulletEnabled val="1"/>
        </dgm:presLayoutVars>
      </dgm:prSet>
      <dgm:spPr/>
    </dgm:pt>
    <dgm:pt modelId="{FC0EFDEA-7AF7-40C3-8B47-42B2CC8C7C18}" type="pres">
      <dgm:prSet presAssocID="{DF617739-5E8B-4004-B686-4CB140F5DF67}" presName="sp" presStyleCnt="0"/>
      <dgm:spPr/>
    </dgm:pt>
    <dgm:pt modelId="{F7B2A492-9F1D-45CE-B538-71B6F979C419}" type="pres">
      <dgm:prSet presAssocID="{F72FCCF6-1E9C-46DC-9B83-B2FB989F1444}" presName="linNode" presStyleCnt="0"/>
      <dgm:spPr/>
    </dgm:pt>
    <dgm:pt modelId="{E1ADBECB-4B2C-40CC-B381-C83154D3F06B}" type="pres">
      <dgm:prSet presAssocID="{F72FCCF6-1E9C-46DC-9B83-B2FB989F1444}" presName="parentText" presStyleLbl="node1" presStyleIdx="2" presStyleCnt="3">
        <dgm:presLayoutVars>
          <dgm:chMax val="1"/>
          <dgm:bulletEnabled val="1"/>
        </dgm:presLayoutVars>
      </dgm:prSet>
      <dgm:spPr/>
    </dgm:pt>
    <dgm:pt modelId="{108CFE1F-ED89-4CF0-AB7B-8B235D08F858}" type="pres">
      <dgm:prSet presAssocID="{F72FCCF6-1E9C-46DC-9B83-B2FB989F1444}" presName="descendantText" presStyleLbl="alignAccFollowNode1" presStyleIdx="2" presStyleCnt="3">
        <dgm:presLayoutVars>
          <dgm:bulletEnabled val="1"/>
        </dgm:presLayoutVars>
      </dgm:prSet>
      <dgm:spPr/>
    </dgm:pt>
  </dgm:ptLst>
  <dgm:cxnLst>
    <dgm:cxn modelId="{0E409703-A642-4624-A6EC-B7139BBB2F47}" type="presOf" srcId="{F48B9951-2EA8-4F7A-9E5B-0CF0B7EBAD4F}" destId="{0059A64A-2278-4552-9039-09CEE37F442E}" srcOrd="0" destOrd="0" presId="urn:microsoft.com/office/officeart/2005/8/layout/vList5"/>
    <dgm:cxn modelId="{356ED20D-0DBA-4A76-9E5A-D94EA00DCFB8}" type="presOf" srcId="{F2039180-6E44-4DE3-A7EC-290BCFC33AFB}" destId="{03A35A14-6D59-437A-B1C1-A51EC2B43EE3}" srcOrd="0" destOrd="0" presId="urn:microsoft.com/office/officeart/2005/8/layout/vList5"/>
    <dgm:cxn modelId="{97979021-91BF-446C-B3D8-C44DAD22BB5A}" srcId="{F72FCCF6-1E9C-46DC-9B83-B2FB989F1444}" destId="{2313690F-885A-4474-8B28-EA935D4655DF}" srcOrd="0" destOrd="0" parTransId="{26FBDE25-1206-468A-A66F-A760BC52BF72}" sibTransId="{2DE5860C-E393-4313-896B-62F5B2572809}"/>
    <dgm:cxn modelId="{E2746F31-1750-4200-AF49-12C69FEF63A4}" srcId="{B10AB7F7-9391-4803-895B-1F96E7616AEB}" destId="{FBDD6C41-BAAA-48CB-B749-4344213251FC}" srcOrd="1" destOrd="0" parTransId="{E31E321D-5072-4EAB-A944-9BD0CC886615}" sibTransId="{DF617739-5E8B-4004-B686-4CB140F5DF67}"/>
    <dgm:cxn modelId="{6C9E5042-1577-4037-A2AB-8CA74BECB4E9}" srcId="{B10AB7F7-9391-4803-895B-1F96E7616AEB}" destId="{F72FCCF6-1E9C-46DC-9B83-B2FB989F1444}" srcOrd="2" destOrd="0" parTransId="{3A15A8F6-3AA2-41C5-9C35-82B2C296F36C}" sibTransId="{0CEFD81B-43C1-48C9-AAC2-8F2FF730EC68}"/>
    <dgm:cxn modelId="{C5FEBF51-34D5-4A8E-9FAA-4B5731082E28}" type="presOf" srcId="{2313690F-885A-4474-8B28-EA935D4655DF}" destId="{108CFE1F-ED89-4CF0-AB7B-8B235D08F858}" srcOrd="0" destOrd="0" presId="urn:microsoft.com/office/officeart/2005/8/layout/vList5"/>
    <dgm:cxn modelId="{BBFAEB54-5D15-478B-B220-55C27351EFC1}" srcId="{FBDD6C41-BAAA-48CB-B749-4344213251FC}" destId="{F48B9951-2EA8-4F7A-9E5B-0CF0B7EBAD4F}" srcOrd="0" destOrd="0" parTransId="{9AF87ABF-02FF-448C-A54F-19D2098C6891}" sibTransId="{A655AAD4-87E0-42F7-AFEF-8BD390D5C545}"/>
    <dgm:cxn modelId="{9987D755-6C05-4BFA-BE1B-52ABEFD37D98}" type="presOf" srcId="{FBDD6C41-BAAA-48CB-B749-4344213251FC}" destId="{C1BD9C6A-0D30-491E-AC66-86A4C2BB93A0}" srcOrd="0" destOrd="0" presId="urn:microsoft.com/office/officeart/2005/8/layout/vList5"/>
    <dgm:cxn modelId="{F7184461-1575-42EC-8BCF-3C3EAA125F8C}" type="presOf" srcId="{B10AB7F7-9391-4803-895B-1F96E7616AEB}" destId="{B7583EB5-834A-422C-87FE-006779284483}" srcOrd="0" destOrd="0" presId="urn:microsoft.com/office/officeart/2005/8/layout/vList5"/>
    <dgm:cxn modelId="{0AE17F78-38BE-42E2-9F5C-910A4D374057}" srcId="{F2039180-6E44-4DE3-A7EC-290BCFC33AFB}" destId="{52F35CAC-EC03-4F21-A020-27B89D3B79C7}" srcOrd="0" destOrd="0" parTransId="{6F0A0536-33C7-4B9D-94CE-678B30B08ADB}" sibTransId="{B2A39153-DF4D-4677-82B2-2DEB0B4F928D}"/>
    <dgm:cxn modelId="{06CB17DE-7494-40E1-9323-40B2A09C8581}" type="presOf" srcId="{F72FCCF6-1E9C-46DC-9B83-B2FB989F1444}" destId="{E1ADBECB-4B2C-40CC-B381-C83154D3F06B}" srcOrd="0" destOrd="0" presId="urn:microsoft.com/office/officeart/2005/8/layout/vList5"/>
    <dgm:cxn modelId="{74D740E1-81E8-4335-8139-0A83AC34133D}" srcId="{B10AB7F7-9391-4803-895B-1F96E7616AEB}" destId="{F2039180-6E44-4DE3-A7EC-290BCFC33AFB}" srcOrd="0" destOrd="0" parTransId="{9FF34B39-D046-4CCA-97D3-5018CA46E71A}" sibTransId="{C87B680F-CA8E-460B-91FF-B769C57F0CEE}"/>
    <dgm:cxn modelId="{4A6F6CE1-7815-4E7B-9C1D-A9BE35AA252A}" type="presOf" srcId="{52F35CAC-EC03-4F21-A020-27B89D3B79C7}" destId="{8596C4FA-BB5C-4323-95E6-F5061E434CB6}" srcOrd="0" destOrd="0" presId="urn:microsoft.com/office/officeart/2005/8/layout/vList5"/>
    <dgm:cxn modelId="{EF1B8499-ACC8-4FA5-8DCE-300B9A783EDC}" type="presParOf" srcId="{B7583EB5-834A-422C-87FE-006779284483}" destId="{F78889BF-D698-45AB-8C68-F44C3DD7AAF3}" srcOrd="0" destOrd="0" presId="urn:microsoft.com/office/officeart/2005/8/layout/vList5"/>
    <dgm:cxn modelId="{465AF6ED-94DC-4B5B-8BAD-EFBB52656A96}" type="presParOf" srcId="{F78889BF-D698-45AB-8C68-F44C3DD7AAF3}" destId="{03A35A14-6D59-437A-B1C1-A51EC2B43EE3}" srcOrd="0" destOrd="0" presId="urn:microsoft.com/office/officeart/2005/8/layout/vList5"/>
    <dgm:cxn modelId="{BCC785ED-D26F-473F-A8BB-548900775FFE}" type="presParOf" srcId="{F78889BF-D698-45AB-8C68-F44C3DD7AAF3}" destId="{8596C4FA-BB5C-4323-95E6-F5061E434CB6}" srcOrd="1" destOrd="0" presId="urn:microsoft.com/office/officeart/2005/8/layout/vList5"/>
    <dgm:cxn modelId="{45B7590C-1A2A-45C6-91F0-E6CD006A24D4}" type="presParOf" srcId="{B7583EB5-834A-422C-87FE-006779284483}" destId="{97DBF8ED-B45B-4CAE-B4DE-728EFC28D0F7}" srcOrd="1" destOrd="0" presId="urn:microsoft.com/office/officeart/2005/8/layout/vList5"/>
    <dgm:cxn modelId="{9DE02C8C-194B-4AB3-A7D4-7BFB62C58268}" type="presParOf" srcId="{B7583EB5-834A-422C-87FE-006779284483}" destId="{9B8EDC88-24B4-4D38-8687-D88AF1CA23EA}" srcOrd="2" destOrd="0" presId="urn:microsoft.com/office/officeart/2005/8/layout/vList5"/>
    <dgm:cxn modelId="{B77AD4A3-8805-4025-9487-71110616523E}" type="presParOf" srcId="{9B8EDC88-24B4-4D38-8687-D88AF1CA23EA}" destId="{C1BD9C6A-0D30-491E-AC66-86A4C2BB93A0}" srcOrd="0" destOrd="0" presId="urn:microsoft.com/office/officeart/2005/8/layout/vList5"/>
    <dgm:cxn modelId="{71421EEC-95D7-4CE4-AE73-C8CB3C26C734}" type="presParOf" srcId="{9B8EDC88-24B4-4D38-8687-D88AF1CA23EA}" destId="{0059A64A-2278-4552-9039-09CEE37F442E}" srcOrd="1" destOrd="0" presId="urn:microsoft.com/office/officeart/2005/8/layout/vList5"/>
    <dgm:cxn modelId="{AC41562D-3E19-4090-93E0-6A614584757A}" type="presParOf" srcId="{B7583EB5-834A-422C-87FE-006779284483}" destId="{FC0EFDEA-7AF7-40C3-8B47-42B2CC8C7C18}" srcOrd="3" destOrd="0" presId="urn:microsoft.com/office/officeart/2005/8/layout/vList5"/>
    <dgm:cxn modelId="{AAC213DA-988B-41F6-AE23-006DCB5716D6}" type="presParOf" srcId="{B7583EB5-834A-422C-87FE-006779284483}" destId="{F7B2A492-9F1D-45CE-B538-71B6F979C419}" srcOrd="4" destOrd="0" presId="urn:microsoft.com/office/officeart/2005/8/layout/vList5"/>
    <dgm:cxn modelId="{4B81E904-8A2D-4DC9-8595-DAA1D531836A}" type="presParOf" srcId="{F7B2A492-9F1D-45CE-B538-71B6F979C419}" destId="{E1ADBECB-4B2C-40CC-B381-C83154D3F06B}" srcOrd="0" destOrd="0" presId="urn:microsoft.com/office/officeart/2005/8/layout/vList5"/>
    <dgm:cxn modelId="{B128FD2D-EC7B-4A0A-8A60-C11F5CE535DB}" type="presParOf" srcId="{F7B2A492-9F1D-45CE-B538-71B6F979C419}" destId="{108CFE1F-ED89-4CF0-AB7B-8B235D08F858}"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2B1F79-F60D-48F5-952A-618CC26FC86A}" type="doc">
      <dgm:prSet loTypeId="urn:microsoft.com/office/officeart/2005/8/layout/vList3" loCatId="list" qsTypeId="urn:microsoft.com/office/officeart/2005/8/quickstyle/simple1" qsCatId="simple" csTypeId="urn:microsoft.com/office/officeart/2005/8/colors/accent1_2" csCatId="accent1" phldr="1"/>
      <dgm:spPr/>
    </dgm:pt>
    <dgm:pt modelId="{885EFFB0-7159-4327-9D21-1A4852E85046}">
      <dgm:prSet phldrT="[Text]"/>
      <dgm:spPr>
        <a:xfrm rot="10800000">
          <a:off x="1386659" y="2738"/>
          <a:ext cx="4586957" cy="925191"/>
        </a:xfrm>
        <a:prstGeom prst="homePlate">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Professional Service Firms</a:t>
          </a:r>
          <a:endParaRPr lang="en-GB" dirty="0">
            <a:solidFill>
              <a:srgbClr val="FFFFFF"/>
            </a:solidFill>
            <a:latin typeface="Calibri" panose="020F0502020204030204"/>
            <a:ea typeface="+mn-ea"/>
            <a:cs typeface="+mn-cs"/>
          </a:endParaRPr>
        </a:p>
      </dgm:t>
    </dgm:pt>
    <dgm:pt modelId="{E77D6880-70DF-43D7-8ADE-6A9336E574C6}" type="parTrans" cxnId="{60F0B93D-F956-488C-9B42-AA75091818DD}">
      <dgm:prSet/>
      <dgm:spPr/>
      <dgm:t>
        <a:bodyPr/>
        <a:lstStyle/>
        <a:p>
          <a:endParaRPr lang="en-GB"/>
        </a:p>
      </dgm:t>
    </dgm:pt>
    <dgm:pt modelId="{D2589932-31CE-4341-A11D-5557222AB619}" type="sibTrans" cxnId="{60F0B93D-F956-488C-9B42-AA75091818DD}">
      <dgm:prSet/>
      <dgm:spPr/>
      <dgm:t>
        <a:bodyPr/>
        <a:lstStyle/>
        <a:p>
          <a:endParaRPr lang="en-GB"/>
        </a:p>
      </dgm:t>
    </dgm:pt>
    <dgm:pt modelId="{BB2A77D6-4906-427A-8926-F03B885A89E5}">
      <dgm:prSet phldrT="[Text]"/>
      <dgm:spPr>
        <a:xfrm rot="10800000">
          <a:off x="1386659" y="1204106"/>
          <a:ext cx="4586957" cy="925191"/>
        </a:xfrm>
        <a:prstGeom prst="homePlate">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Business and Industry Associations and Chambers of Commerce</a:t>
          </a:r>
          <a:endParaRPr lang="en-GB" dirty="0">
            <a:solidFill>
              <a:srgbClr val="FFFFFF"/>
            </a:solidFill>
            <a:latin typeface="Calibri" panose="020F0502020204030204"/>
            <a:ea typeface="+mn-ea"/>
            <a:cs typeface="+mn-cs"/>
          </a:endParaRPr>
        </a:p>
      </dgm:t>
    </dgm:pt>
    <dgm:pt modelId="{0BBA9CE8-ACC9-4E47-B2C5-8D8EB334A9F9}" type="parTrans" cxnId="{B50428E6-964F-40B0-96E8-AD95E46C8021}">
      <dgm:prSet/>
      <dgm:spPr/>
      <dgm:t>
        <a:bodyPr/>
        <a:lstStyle/>
        <a:p>
          <a:endParaRPr lang="en-GB"/>
        </a:p>
      </dgm:t>
    </dgm:pt>
    <dgm:pt modelId="{D291E75A-B143-47C7-AA70-19C0893CB044}" type="sibTrans" cxnId="{B50428E6-964F-40B0-96E8-AD95E46C8021}">
      <dgm:prSet/>
      <dgm:spPr/>
      <dgm:t>
        <a:bodyPr/>
        <a:lstStyle/>
        <a:p>
          <a:endParaRPr lang="en-GB"/>
        </a:p>
      </dgm:t>
    </dgm:pt>
    <dgm:pt modelId="{BE3551D3-BCBE-4FF0-870A-6339F40E13C8}">
      <dgm:prSet phldrT="[Text]"/>
      <dgm:spPr>
        <a:xfrm rot="10800000">
          <a:off x="1386659" y="2405474"/>
          <a:ext cx="4586957" cy="925191"/>
        </a:xfrm>
        <a:prstGeom prst="homePlate">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International Organisation </a:t>
          </a:r>
          <a:endParaRPr lang="en-GB" dirty="0">
            <a:solidFill>
              <a:srgbClr val="FFFFFF"/>
            </a:solidFill>
            <a:latin typeface="Calibri" panose="020F0502020204030204"/>
            <a:ea typeface="+mn-ea"/>
            <a:cs typeface="+mn-cs"/>
          </a:endParaRPr>
        </a:p>
      </dgm:t>
    </dgm:pt>
    <dgm:pt modelId="{343FF9BC-81CF-448F-8EC0-59AB70CEF9B6}" type="parTrans" cxnId="{540D0A52-F225-4B3F-B2D1-54CFFB738A4D}">
      <dgm:prSet/>
      <dgm:spPr/>
      <dgm:t>
        <a:bodyPr/>
        <a:lstStyle/>
        <a:p>
          <a:endParaRPr lang="en-GB"/>
        </a:p>
      </dgm:t>
    </dgm:pt>
    <dgm:pt modelId="{6FDDC21C-93CF-4674-91EC-953FCFA3DD64}" type="sibTrans" cxnId="{540D0A52-F225-4B3F-B2D1-54CFFB738A4D}">
      <dgm:prSet/>
      <dgm:spPr/>
      <dgm:t>
        <a:bodyPr/>
        <a:lstStyle/>
        <a:p>
          <a:endParaRPr lang="en-GB"/>
        </a:p>
      </dgm:t>
    </dgm:pt>
    <dgm:pt modelId="{2C0B3FF3-5FC2-46C8-8545-AC5DBA4E49A5}">
      <dgm:prSet phldrT="[Text]"/>
      <dgm:spPr>
        <a:xfrm rot="10800000">
          <a:off x="1386659" y="3606843"/>
          <a:ext cx="4586957" cy="925191"/>
        </a:xfrm>
        <a:prstGeom prst="homePlate">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dirty="0">
              <a:solidFill>
                <a:srgbClr val="FFFFFF"/>
              </a:solidFill>
              <a:latin typeface="Calibri" panose="020F0502020204030204"/>
              <a:ea typeface="+mn-ea"/>
              <a:cs typeface="+mn-cs"/>
            </a:rPr>
            <a:t>Public/Private Sector Forums</a:t>
          </a:r>
          <a:endParaRPr lang="en-GB" dirty="0">
            <a:solidFill>
              <a:srgbClr val="FFFFFF"/>
            </a:solidFill>
            <a:latin typeface="Calibri" panose="020F0502020204030204"/>
            <a:ea typeface="+mn-ea"/>
            <a:cs typeface="+mn-cs"/>
          </a:endParaRPr>
        </a:p>
      </dgm:t>
    </dgm:pt>
    <dgm:pt modelId="{338A256A-790E-4D3F-981F-A06DB428A287}" type="parTrans" cxnId="{10CE23E0-6581-4FCD-9541-16E8EFE4973E}">
      <dgm:prSet/>
      <dgm:spPr/>
      <dgm:t>
        <a:bodyPr/>
        <a:lstStyle/>
        <a:p>
          <a:endParaRPr lang="en-GB"/>
        </a:p>
      </dgm:t>
    </dgm:pt>
    <dgm:pt modelId="{2E34A8C4-475C-411B-8F15-FF587FB5E346}" type="sibTrans" cxnId="{10CE23E0-6581-4FCD-9541-16E8EFE4973E}">
      <dgm:prSet/>
      <dgm:spPr/>
      <dgm:t>
        <a:bodyPr/>
        <a:lstStyle/>
        <a:p>
          <a:endParaRPr lang="en-GB"/>
        </a:p>
      </dgm:t>
    </dgm:pt>
    <dgm:pt modelId="{A9A68001-8195-4A91-AD07-ABA2EF8B0BCC}" type="pres">
      <dgm:prSet presAssocID="{AA2B1F79-F60D-48F5-952A-618CC26FC86A}" presName="linearFlow" presStyleCnt="0">
        <dgm:presLayoutVars>
          <dgm:dir/>
          <dgm:resizeHandles val="exact"/>
        </dgm:presLayoutVars>
      </dgm:prSet>
      <dgm:spPr/>
    </dgm:pt>
    <dgm:pt modelId="{36D45424-D2C9-491C-8BE4-1970272A4344}" type="pres">
      <dgm:prSet presAssocID="{885EFFB0-7159-4327-9D21-1A4852E85046}" presName="composite" presStyleCnt="0"/>
      <dgm:spPr/>
    </dgm:pt>
    <dgm:pt modelId="{C4B1684C-FB94-4800-8B2B-5F6A040F97CB}" type="pres">
      <dgm:prSet presAssocID="{885EFFB0-7159-4327-9D21-1A4852E85046}" presName="imgShp" presStyleLbl="fgImgPlace1" presStyleIdx="0" presStyleCnt="4"/>
      <dgm:spPr>
        <a:xfrm>
          <a:off x="924063" y="2738"/>
          <a:ext cx="925191" cy="925191"/>
        </a:xfrm>
        <a:prstGeom prst="ellipse">
          <a:avLst/>
        </a:prstGeom>
        <a:blipFill>
          <a:blip xmlns:r="http://schemas.openxmlformats.org/officeDocument/2006/relationships" r:embed="rId1">
            <a:duotone>
              <a:prstClr val="black"/>
              <a:srgbClr val="0495A8">
                <a:tint val="45000"/>
                <a:satMod val="400000"/>
              </a:srgbClr>
            </a:duotone>
            <a:lum bright="-9000" contrast="30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Bank"/>
        </a:ext>
      </dgm:extLst>
    </dgm:pt>
    <dgm:pt modelId="{DBC4CFDE-480B-4B25-A89C-4CD26AB48283}" type="pres">
      <dgm:prSet presAssocID="{885EFFB0-7159-4327-9D21-1A4852E85046}" presName="txShp" presStyleLbl="node1" presStyleIdx="0" presStyleCnt="4">
        <dgm:presLayoutVars>
          <dgm:bulletEnabled val="1"/>
        </dgm:presLayoutVars>
      </dgm:prSet>
      <dgm:spPr/>
    </dgm:pt>
    <dgm:pt modelId="{98BA3275-6BCE-49ED-9FC5-B8AD322E5709}" type="pres">
      <dgm:prSet presAssocID="{D2589932-31CE-4341-A11D-5557222AB619}" presName="spacing" presStyleCnt="0"/>
      <dgm:spPr/>
    </dgm:pt>
    <dgm:pt modelId="{305502A6-5709-4D75-830B-8504F7C7657F}" type="pres">
      <dgm:prSet presAssocID="{BB2A77D6-4906-427A-8926-F03B885A89E5}" presName="composite" presStyleCnt="0"/>
      <dgm:spPr/>
    </dgm:pt>
    <dgm:pt modelId="{47B1B04B-5203-4F43-B3C6-18CA87885ED4}" type="pres">
      <dgm:prSet presAssocID="{BB2A77D6-4906-427A-8926-F03B885A89E5}" presName="imgShp" presStyleLbl="fgImgPlace1" presStyleIdx="1" presStyleCnt="4"/>
      <dgm:spPr>
        <a:xfrm>
          <a:off x="924063" y="1204106"/>
          <a:ext cx="925191" cy="925191"/>
        </a:xfrm>
        <a:prstGeom prst="ellipse">
          <a:avLst/>
        </a:prstGeom>
        <a:blipFill>
          <a:blip xmlns:r="http://schemas.openxmlformats.org/officeDocument/2006/relationships" r:embed="rId3">
            <a:duotone>
              <a:prstClr val="black"/>
              <a:srgbClr val="0495A8">
                <a:tint val="45000"/>
                <a:satMod val="400000"/>
              </a:srgbClr>
            </a:duotone>
            <a:lum bright="-9000" contras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Briefcase with solid fill"/>
        </a:ext>
      </dgm:extLst>
    </dgm:pt>
    <dgm:pt modelId="{160E570B-703B-4DA8-8BAA-364073D24FA7}" type="pres">
      <dgm:prSet presAssocID="{BB2A77D6-4906-427A-8926-F03B885A89E5}" presName="txShp" presStyleLbl="node1" presStyleIdx="1" presStyleCnt="4">
        <dgm:presLayoutVars>
          <dgm:bulletEnabled val="1"/>
        </dgm:presLayoutVars>
      </dgm:prSet>
      <dgm:spPr/>
    </dgm:pt>
    <dgm:pt modelId="{16AA13CE-D809-4C66-AA51-23D454E8FB6E}" type="pres">
      <dgm:prSet presAssocID="{D291E75A-B143-47C7-AA70-19C0893CB044}" presName="spacing" presStyleCnt="0"/>
      <dgm:spPr/>
    </dgm:pt>
    <dgm:pt modelId="{E988890E-284A-422F-A9E7-88545F87C6BC}" type="pres">
      <dgm:prSet presAssocID="{BE3551D3-BCBE-4FF0-870A-6339F40E13C8}" presName="composite" presStyleCnt="0"/>
      <dgm:spPr/>
    </dgm:pt>
    <dgm:pt modelId="{5E5CDB66-31D1-4652-9558-2E5C09B6927D}" type="pres">
      <dgm:prSet presAssocID="{BE3551D3-BCBE-4FF0-870A-6339F40E13C8}" presName="imgShp" presStyleLbl="fgImgPlace1" presStyleIdx="2" presStyleCnt="4"/>
      <dgm:spPr>
        <a:xfrm>
          <a:off x="924063" y="2405474"/>
          <a:ext cx="925191" cy="925191"/>
        </a:xfrm>
        <a:prstGeom prst="ellipse">
          <a:avLst/>
        </a:prstGeom>
        <a:blipFill>
          <a:blip xmlns:r="http://schemas.openxmlformats.org/officeDocument/2006/relationships" r:embed="rId5">
            <a:duotone>
              <a:prstClr val="black"/>
              <a:srgbClr val="0495A8">
                <a:tint val="45000"/>
                <a:satMod val="400000"/>
              </a:srgbClr>
            </a:duotone>
            <a:lum bright="-9000" contrast="3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Earth globe: Africa and Europe with solid fill"/>
        </a:ext>
      </dgm:extLst>
    </dgm:pt>
    <dgm:pt modelId="{EFC8D79A-02E3-4452-B763-82605B5B0014}" type="pres">
      <dgm:prSet presAssocID="{BE3551D3-BCBE-4FF0-870A-6339F40E13C8}" presName="txShp" presStyleLbl="node1" presStyleIdx="2" presStyleCnt="4">
        <dgm:presLayoutVars>
          <dgm:bulletEnabled val="1"/>
        </dgm:presLayoutVars>
      </dgm:prSet>
      <dgm:spPr/>
    </dgm:pt>
    <dgm:pt modelId="{7AE0501B-4594-4418-B377-B324E5008154}" type="pres">
      <dgm:prSet presAssocID="{6FDDC21C-93CF-4674-91EC-953FCFA3DD64}" presName="spacing" presStyleCnt="0"/>
      <dgm:spPr/>
    </dgm:pt>
    <dgm:pt modelId="{6C586FEA-65DC-4942-BC93-7285B785CE8C}" type="pres">
      <dgm:prSet presAssocID="{2C0B3FF3-5FC2-46C8-8545-AC5DBA4E49A5}" presName="composite" presStyleCnt="0"/>
      <dgm:spPr/>
    </dgm:pt>
    <dgm:pt modelId="{42E4DD59-4847-45EC-BD30-875559ECE9EE}" type="pres">
      <dgm:prSet presAssocID="{2C0B3FF3-5FC2-46C8-8545-AC5DBA4E49A5}" presName="imgShp" presStyleLbl="fgImgPlace1" presStyleIdx="3" presStyleCnt="4"/>
      <dgm:spPr>
        <a:xfrm>
          <a:off x="924063" y="3606843"/>
          <a:ext cx="925191" cy="925191"/>
        </a:xfrm>
        <a:prstGeom prst="ellipse">
          <a:avLst/>
        </a:prstGeom>
        <a:blipFill>
          <a:blip xmlns:r="http://schemas.openxmlformats.org/officeDocument/2006/relationships" r:embed="rId7">
            <a:duotone>
              <a:prstClr val="black"/>
              <a:srgbClr val="0495A8">
                <a:tint val="45000"/>
                <a:satMod val="400000"/>
              </a:srgbClr>
            </a:duotone>
            <a:lum bright="-9000" contrast="3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rgbClr val="FFFFFF">
              <a:hueOff val="0"/>
              <a:satOff val="0"/>
              <a:lumOff val="0"/>
              <a:alphaOff val="0"/>
            </a:srgbClr>
          </a:solidFill>
          <a:prstDash val="solid"/>
          <a:miter lim="800000"/>
        </a:ln>
        <a:effectLst/>
      </dgm:spPr>
      <dgm:extLst>
        <a:ext uri="{E40237B7-FDA0-4F09-8148-C483321AD2D9}">
          <dgm14:cNvPr xmlns:dgm14="http://schemas.microsoft.com/office/drawing/2010/diagram" id="0" name="" descr="Board Of Directors with solid fill"/>
        </a:ext>
      </dgm:extLst>
    </dgm:pt>
    <dgm:pt modelId="{D5B383EF-FA62-483F-A227-1CBD14B3D6E3}" type="pres">
      <dgm:prSet presAssocID="{2C0B3FF3-5FC2-46C8-8545-AC5DBA4E49A5}" presName="txShp" presStyleLbl="node1" presStyleIdx="3" presStyleCnt="4">
        <dgm:presLayoutVars>
          <dgm:bulletEnabled val="1"/>
        </dgm:presLayoutVars>
      </dgm:prSet>
      <dgm:spPr/>
    </dgm:pt>
  </dgm:ptLst>
  <dgm:cxnLst>
    <dgm:cxn modelId="{0D10DD02-1DE2-4764-B8F3-C44227EDC6A2}" type="presOf" srcId="{2C0B3FF3-5FC2-46C8-8545-AC5DBA4E49A5}" destId="{D5B383EF-FA62-483F-A227-1CBD14B3D6E3}" srcOrd="0" destOrd="0" presId="urn:microsoft.com/office/officeart/2005/8/layout/vList3"/>
    <dgm:cxn modelId="{60F0B93D-F956-488C-9B42-AA75091818DD}" srcId="{AA2B1F79-F60D-48F5-952A-618CC26FC86A}" destId="{885EFFB0-7159-4327-9D21-1A4852E85046}" srcOrd="0" destOrd="0" parTransId="{E77D6880-70DF-43D7-8ADE-6A9336E574C6}" sibTransId="{D2589932-31CE-4341-A11D-5557222AB619}"/>
    <dgm:cxn modelId="{540D0A52-F225-4B3F-B2D1-54CFFB738A4D}" srcId="{AA2B1F79-F60D-48F5-952A-618CC26FC86A}" destId="{BE3551D3-BCBE-4FF0-870A-6339F40E13C8}" srcOrd="2" destOrd="0" parTransId="{343FF9BC-81CF-448F-8EC0-59AB70CEF9B6}" sibTransId="{6FDDC21C-93CF-4674-91EC-953FCFA3DD64}"/>
    <dgm:cxn modelId="{C0C1DD7E-AFAB-4D7A-9D44-3C2C084A4F71}" type="presOf" srcId="{BB2A77D6-4906-427A-8926-F03B885A89E5}" destId="{160E570B-703B-4DA8-8BAA-364073D24FA7}" srcOrd="0" destOrd="0" presId="urn:microsoft.com/office/officeart/2005/8/layout/vList3"/>
    <dgm:cxn modelId="{FE43DB89-C305-47FC-84BB-A8592F505391}" type="presOf" srcId="{BE3551D3-BCBE-4FF0-870A-6339F40E13C8}" destId="{EFC8D79A-02E3-4452-B763-82605B5B0014}" srcOrd="0" destOrd="0" presId="urn:microsoft.com/office/officeart/2005/8/layout/vList3"/>
    <dgm:cxn modelId="{DB48E2A5-D055-4B48-8E16-877CC3A185B5}" type="presOf" srcId="{885EFFB0-7159-4327-9D21-1A4852E85046}" destId="{DBC4CFDE-480B-4B25-A89C-4CD26AB48283}" srcOrd="0" destOrd="0" presId="urn:microsoft.com/office/officeart/2005/8/layout/vList3"/>
    <dgm:cxn modelId="{10CE23E0-6581-4FCD-9541-16E8EFE4973E}" srcId="{AA2B1F79-F60D-48F5-952A-618CC26FC86A}" destId="{2C0B3FF3-5FC2-46C8-8545-AC5DBA4E49A5}" srcOrd="3" destOrd="0" parTransId="{338A256A-790E-4D3F-981F-A06DB428A287}" sibTransId="{2E34A8C4-475C-411B-8F15-FF587FB5E346}"/>
    <dgm:cxn modelId="{7DC95CE3-7344-4FAD-9F2D-E91E29F9A23E}" type="presOf" srcId="{AA2B1F79-F60D-48F5-952A-618CC26FC86A}" destId="{A9A68001-8195-4A91-AD07-ABA2EF8B0BCC}" srcOrd="0" destOrd="0" presId="urn:microsoft.com/office/officeart/2005/8/layout/vList3"/>
    <dgm:cxn modelId="{B50428E6-964F-40B0-96E8-AD95E46C8021}" srcId="{AA2B1F79-F60D-48F5-952A-618CC26FC86A}" destId="{BB2A77D6-4906-427A-8926-F03B885A89E5}" srcOrd="1" destOrd="0" parTransId="{0BBA9CE8-ACC9-4E47-B2C5-8D8EB334A9F9}" sibTransId="{D291E75A-B143-47C7-AA70-19C0893CB044}"/>
    <dgm:cxn modelId="{32A66CD4-5644-491F-96FB-72C4A7D15DFE}" type="presParOf" srcId="{A9A68001-8195-4A91-AD07-ABA2EF8B0BCC}" destId="{36D45424-D2C9-491C-8BE4-1970272A4344}" srcOrd="0" destOrd="0" presId="urn:microsoft.com/office/officeart/2005/8/layout/vList3"/>
    <dgm:cxn modelId="{E5742C1C-AB88-4E77-990C-6F6065AF0519}" type="presParOf" srcId="{36D45424-D2C9-491C-8BE4-1970272A4344}" destId="{C4B1684C-FB94-4800-8B2B-5F6A040F97CB}" srcOrd="0" destOrd="0" presId="urn:microsoft.com/office/officeart/2005/8/layout/vList3"/>
    <dgm:cxn modelId="{68300CBD-D9CE-4540-A58C-AEB957AC7E54}" type="presParOf" srcId="{36D45424-D2C9-491C-8BE4-1970272A4344}" destId="{DBC4CFDE-480B-4B25-A89C-4CD26AB48283}" srcOrd="1" destOrd="0" presId="urn:microsoft.com/office/officeart/2005/8/layout/vList3"/>
    <dgm:cxn modelId="{6883E70D-0624-4478-B8DA-0B047C79EEB1}" type="presParOf" srcId="{A9A68001-8195-4A91-AD07-ABA2EF8B0BCC}" destId="{98BA3275-6BCE-49ED-9FC5-B8AD322E5709}" srcOrd="1" destOrd="0" presId="urn:microsoft.com/office/officeart/2005/8/layout/vList3"/>
    <dgm:cxn modelId="{DF8C98D9-B572-4934-93A9-71846073C662}" type="presParOf" srcId="{A9A68001-8195-4A91-AD07-ABA2EF8B0BCC}" destId="{305502A6-5709-4D75-830B-8504F7C7657F}" srcOrd="2" destOrd="0" presId="urn:microsoft.com/office/officeart/2005/8/layout/vList3"/>
    <dgm:cxn modelId="{2DFB8C64-09AD-47E0-9846-8D88F8D59EE2}" type="presParOf" srcId="{305502A6-5709-4D75-830B-8504F7C7657F}" destId="{47B1B04B-5203-4F43-B3C6-18CA87885ED4}" srcOrd="0" destOrd="0" presId="urn:microsoft.com/office/officeart/2005/8/layout/vList3"/>
    <dgm:cxn modelId="{F13A6ACD-0AB4-4FC9-A66F-1C287C07B0A6}" type="presParOf" srcId="{305502A6-5709-4D75-830B-8504F7C7657F}" destId="{160E570B-703B-4DA8-8BAA-364073D24FA7}" srcOrd="1" destOrd="0" presId="urn:microsoft.com/office/officeart/2005/8/layout/vList3"/>
    <dgm:cxn modelId="{202E1B2D-CBB8-4043-B19E-C6F7FE5C15E6}" type="presParOf" srcId="{A9A68001-8195-4A91-AD07-ABA2EF8B0BCC}" destId="{16AA13CE-D809-4C66-AA51-23D454E8FB6E}" srcOrd="3" destOrd="0" presId="urn:microsoft.com/office/officeart/2005/8/layout/vList3"/>
    <dgm:cxn modelId="{B334EFBE-E73E-4031-BB49-06DF3C2652E4}" type="presParOf" srcId="{A9A68001-8195-4A91-AD07-ABA2EF8B0BCC}" destId="{E988890E-284A-422F-A9E7-88545F87C6BC}" srcOrd="4" destOrd="0" presId="urn:microsoft.com/office/officeart/2005/8/layout/vList3"/>
    <dgm:cxn modelId="{1746A177-91E5-48A0-9F2C-989A75ECB315}" type="presParOf" srcId="{E988890E-284A-422F-A9E7-88545F87C6BC}" destId="{5E5CDB66-31D1-4652-9558-2E5C09B6927D}" srcOrd="0" destOrd="0" presId="urn:microsoft.com/office/officeart/2005/8/layout/vList3"/>
    <dgm:cxn modelId="{A3D78CF5-CA8C-4495-B60F-C59AD6F47C19}" type="presParOf" srcId="{E988890E-284A-422F-A9E7-88545F87C6BC}" destId="{EFC8D79A-02E3-4452-B763-82605B5B0014}" srcOrd="1" destOrd="0" presId="urn:microsoft.com/office/officeart/2005/8/layout/vList3"/>
    <dgm:cxn modelId="{1BBBBDD4-6FF3-42F8-89DD-E384E836FEFA}" type="presParOf" srcId="{A9A68001-8195-4A91-AD07-ABA2EF8B0BCC}" destId="{7AE0501B-4594-4418-B377-B324E5008154}" srcOrd="5" destOrd="0" presId="urn:microsoft.com/office/officeart/2005/8/layout/vList3"/>
    <dgm:cxn modelId="{BFC8E761-44F1-40B5-86C4-D8AFB6B89B66}" type="presParOf" srcId="{A9A68001-8195-4A91-AD07-ABA2EF8B0BCC}" destId="{6C586FEA-65DC-4942-BC93-7285B785CE8C}" srcOrd="6" destOrd="0" presId="urn:microsoft.com/office/officeart/2005/8/layout/vList3"/>
    <dgm:cxn modelId="{1FA17EF3-E419-4BD1-88AF-77F2975CF81A}" type="presParOf" srcId="{6C586FEA-65DC-4942-BC93-7285B785CE8C}" destId="{42E4DD59-4847-45EC-BD30-875559ECE9EE}" srcOrd="0" destOrd="0" presId="urn:microsoft.com/office/officeart/2005/8/layout/vList3"/>
    <dgm:cxn modelId="{4F2FD2FF-A9C5-4744-9711-349914BE5E4A}" type="presParOf" srcId="{6C586FEA-65DC-4942-BC93-7285B785CE8C}" destId="{D5B383EF-FA62-483F-A227-1CBD14B3D6E3}"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940EC-F0D8-0D40-ABFC-2BD2D6DA5C65}">
      <dsp:nvSpPr>
        <dsp:cNvPr id="0" name=""/>
        <dsp:cNvSpPr/>
      </dsp:nvSpPr>
      <dsp:spPr>
        <a:xfrm>
          <a:off x="5084" y="74059"/>
          <a:ext cx="2223086" cy="1333851"/>
        </a:xfrm>
        <a:prstGeom prst="roundRect">
          <a:avLst>
            <a:gd name="adj" fmla="val 10000"/>
          </a:avLst>
        </a:prstGeom>
        <a:solidFill>
          <a:srgbClr val="0495A8">
            <a:shade val="8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rgbClr val="FFFFFF"/>
              </a:solidFill>
              <a:latin typeface="Arial" panose="020B0604020202020204" pitchFamily="34" charset="0"/>
              <a:ea typeface="+mn-ea"/>
              <a:cs typeface="Arial" panose="020B0604020202020204" pitchFamily="34" charset="0"/>
            </a:rPr>
            <a:t>1. Business Retention</a:t>
          </a:r>
        </a:p>
      </dsp:txBody>
      <dsp:txXfrm>
        <a:off x="44151" y="113126"/>
        <a:ext cx="2144952" cy="1255717"/>
      </dsp:txXfrm>
    </dsp:sp>
    <dsp:sp modelId="{9E5F06D5-1006-1B46-AB05-FB3EAA081131}">
      <dsp:nvSpPr>
        <dsp:cNvPr id="0" name=""/>
        <dsp:cNvSpPr/>
      </dsp:nvSpPr>
      <dsp:spPr>
        <a:xfrm>
          <a:off x="2450479" y="465322"/>
          <a:ext cx="471294" cy="551325"/>
        </a:xfrm>
        <a:prstGeom prst="rightArrow">
          <a:avLst>
            <a:gd name="adj1" fmla="val 60000"/>
            <a:gd name="adj2" fmla="val 50000"/>
          </a:avLst>
        </a:prstGeom>
        <a:solidFill>
          <a:srgbClr val="0495A8">
            <a:shade val="9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rgbClr val="FFFFFF"/>
            </a:solidFill>
            <a:latin typeface="Arial" panose="020B0604020202020204" pitchFamily="34" charset="0"/>
            <a:ea typeface="+mn-ea"/>
            <a:cs typeface="Arial" panose="020B0604020202020204" pitchFamily="34" charset="0"/>
          </a:endParaRPr>
        </a:p>
      </dsp:txBody>
      <dsp:txXfrm>
        <a:off x="2450479" y="575587"/>
        <a:ext cx="329906" cy="330795"/>
      </dsp:txXfrm>
    </dsp:sp>
    <dsp:sp modelId="{88CE393D-E7FC-A04C-8DAF-8D5746CA52EB}">
      <dsp:nvSpPr>
        <dsp:cNvPr id="0" name=""/>
        <dsp:cNvSpPr/>
      </dsp:nvSpPr>
      <dsp:spPr>
        <a:xfrm>
          <a:off x="3117405" y="74059"/>
          <a:ext cx="2223086" cy="1333851"/>
        </a:xfrm>
        <a:prstGeom prst="roundRect">
          <a:avLst>
            <a:gd name="adj" fmla="val 10000"/>
          </a:avLst>
        </a:prstGeom>
        <a:solidFill>
          <a:srgbClr val="0495A8">
            <a:shade val="80000"/>
            <a:hueOff val="103415"/>
            <a:satOff val="-21556"/>
            <a:lumOff val="12647"/>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rgbClr val="FFFFFF"/>
              </a:solidFill>
              <a:latin typeface="Arial" panose="020B0604020202020204" pitchFamily="34" charset="0"/>
              <a:ea typeface="+mn-ea"/>
              <a:cs typeface="Arial" panose="020B0604020202020204" pitchFamily="34" charset="0"/>
            </a:rPr>
            <a:t>2. Business Expansion</a:t>
          </a:r>
        </a:p>
      </dsp:txBody>
      <dsp:txXfrm>
        <a:off x="3156472" y="113126"/>
        <a:ext cx="2144952" cy="1255717"/>
      </dsp:txXfrm>
    </dsp:sp>
    <dsp:sp modelId="{ACAA0EC8-FE41-5C4E-B1AC-8A0721A06277}">
      <dsp:nvSpPr>
        <dsp:cNvPr id="0" name=""/>
        <dsp:cNvSpPr/>
      </dsp:nvSpPr>
      <dsp:spPr>
        <a:xfrm>
          <a:off x="5562799" y="465322"/>
          <a:ext cx="471294" cy="551325"/>
        </a:xfrm>
        <a:prstGeom prst="rightArrow">
          <a:avLst>
            <a:gd name="adj1" fmla="val 60000"/>
            <a:gd name="adj2" fmla="val 50000"/>
          </a:avLst>
        </a:prstGeom>
        <a:solidFill>
          <a:srgbClr val="0495A8">
            <a:shade val="90000"/>
            <a:hueOff val="155785"/>
            <a:satOff val="-32203"/>
            <a:lumOff val="18114"/>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rgbClr val="FFFFFF"/>
            </a:solidFill>
            <a:latin typeface="Arial" panose="020B0604020202020204" pitchFamily="34" charset="0"/>
            <a:ea typeface="+mn-ea"/>
            <a:cs typeface="Arial" panose="020B0604020202020204" pitchFamily="34" charset="0"/>
          </a:endParaRPr>
        </a:p>
      </dsp:txBody>
      <dsp:txXfrm>
        <a:off x="5562799" y="575587"/>
        <a:ext cx="329906" cy="330795"/>
      </dsp:txXfrm>
    </dsp:sp>
    <dsp:sp modelId="{6C9BFBD2-CC32-0545-9E68-692C0086BD43}">
      <dsp:nvSpPr>
        <dsp:cNvPr id="0" name=""/>
        <dsp:cNvSpPr/>
      </dsp:nvSpPr>
      <dsp:spPr>
        <a:xfrm>
          <a:off x="6229725" y="74059"/>
          <a:ext cx="2223086" cy="1333851"/>
        </a:xfrm>
        <a:prstGeom prst="roundRect">
          <a:avLst>
            <a:gd name="adj" fmla="val 10000"/>
          </a:avLst>
        </a:prstGeom>
        <a:solidFill>
          <a:srgbClr val="0495A8">
            <a:shade val="80000"/>
            <a:hueOff val="206829"/>
            <a:satOff val="-43112"/>
            <a:lumOff val="25293"/>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rgbClr val="FFFFFF"/>
              </a:solidFill>
              <a:latin typeface="Arial" panose="020B0604020202020204" pitchFamily="34" charset="0"/>
              <a:ea typeface="+mn-ea"/>
              <a:cs typeface="Arial" panose="020B0604020202020204" pitchFamily="34" charset="0"/>
            </a:rPr>
            <a:t>3. Investor Development</a:t>
          </a:r>
        </a:p>
      </dsp:txBody>
      <dsp:txXfrm>
        <a:off x="6268792" y="113126"/>
        <a:ext cx="2144952" cy="1255717"/>
      </dsp:txXfrm>
    </dsp:sp>
    <dsp:sp modelId="{BC1590CD-3E6B-4344-B3A6-37AD57E03D76}">
      <dsp:nvSpPr>
        <dsp:cNvPr id="0" name=""/>
        <dsp:cNvSpPr/>
      </dsp:nvSpPr>
      <dsp:spPr>
        <a:xfrm>
          <a:off x="8675120" y="465322"/>
          <a:ext cx="471294" cy="551325"/>
        </a:xfrm>
        <a:prstGeom prst="rightArrow">
          <a:avLst>
            <a:gd name="adj1" fmla="val 60000"/>
            <a:gd name="adj2" fmla="val 50000"/>
          </a:avLst>
        </a:prstGeom>
        <a:solidFill>
          <a:srgbClr val="0495A8">
            <a:shade val="90000"/>
            <a:hueOff val="311570"/>
            <a:satOff val="-64405"/>
            <a:lumOff val="36227"/>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b="1" kern="1200">
            <a:solidFill>
              <a:srgbClr val="FFFFFF"/>
            </a:solidFill>
            <a:latin typeface="Arial" panose="020B0604020202020204" pitchFamily="34" charset="0"/>
            <a:ea typeface="+mn-ea"/>
            <a:cs typeface="Arial" panose="020B0604020202020204" pitchFamily="34" charset="0"/>
          </a:endParaRPr>
        </a:p>
      </dsp:txBody>
      <dsp:txXfrm>
        <a:off x="8675120" y="575587"/>
        <a:ext cx="329906" cy="330795"/>
      </dsp:txXfrm>
    </dsp:sp>
    <dsp:sp modelId="{65CBACE8-0A40-A446-A673-213674840464}">
      <dsp:nvSpPr>
        <dsp:cNvPr id="0" name=""/>
        <dsp:cNvSpPr/>
      </dsp:nvSpPr>
      <dsp:spPr>
        <a:xfrm>
          <a:off x="9342046" y="74059"/>
          <a:ext cx="2223086" cy="1333851"/>
        </a:xfrm>
        <a:prstGeom prst="roundRect">
          <a:avLst>
            <a:gd name="adj" fmla="val 10000"/>
          </a:avLst>
        </a:prstGeom>
        <a:solidFill>
          <a:srgbClr val="0495A8">
            <a:shade val="80000"/>
            <a:hueOff val="310244"/>
            <a:satOff val="-64668"/>
            <a:lumOff val="3794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rgbClr val="FFFFFF"/>
              </a:solidFill>
              <a:latin typeface="Arial" panose="020B0604020202020204" pitchFamily="34" charset="0"/>
              <a:ea typeface="+mn-ea"/>
              <a:cs typeface="Arial" panose="020B0604020202020204" pitchFamily="34" charset="0"/>
            </a:rPr>
            <a:t>4. Policy Advocacy</a:t>
          </a:r>
        </a:p>
      </dsp:txBody>
      <dsp:txXfrm>
        <a:off x="9381113" y="113126"/>
        <a:ext cx="2144952" cy="1255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6C4FA-BB5C-4323-95E6-F5061E434CB6}">
      <dsp:nvSpPr>
        <dsp:cNvPr id="0" name=""/>
        <dsp:cNvSpPr/>
      </dsp:nvSpPr>
      <dsp:spPr>
        <a:xfrm rot="5400000">
          <a:off x="7618507" y="-3087383"/>
          <a:ext cx="1880213" cy="8055165"/>
        </a:xfrm>
        <a:prstGeom prst="round2SameRect">
          <a:avLst/>
        </a:prstGeom>
        <a:solidFill>
          <a:srgbClr val="181C36">
            <a:alpha val="90000"/>
            <a:tint val="40000"/>
            <a:hueOff val="0"/>
            <a:satOff val="0"/>
            <a:lumOff val="0"/>
            <a:alphaOff val="0"/>
          </a:srgbClr>
        </a:solidFill>
        <a:ln w="12700" cap="flat" cmpd="sng" algn="ctr">
          <a:solidFill>
            <a:srgbClr val="181C36">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GB" sz="1800" b="1" kern="1200" dirty="0">
              <a:solidFill>
                <a:schemeClr val="bg2"/>
              </a:solidFill>
              <a:latin typeface="Arial" panose="020B0604020202020204" pitchFamily="34" charset="0"/>
              <a:ea typeface="+mn-ea"/>
              <a:cs typeface="Arial" panose="020B0604020202020204" pitchFamily="34" charset="0"/>
            </a:rPr>
            <a:t>Direct reporting to Prime Minister/Ministry of Investment</a:t>
          </a:r>
          <a:r>
            <a:rPr lang="en-GB" sz="1800" kern="1200" dirty="0">
              <a:solidFill>
                <a:schemeClr val="bg2"/>
              </a:solidFill>
              <a:latin typeface="Arial" panose="020B0604020202020204" pitchFamily="34" charset="0"/>
              <a:ea typeface="+mn-ea"/>
              <a:cs typeface="Arial" panose="020B0604020202020204" pitchFamily="34" charset="0"/>
            </a:rPr>
            <a:t>: In some countries (e.g. Ethiopia or Turkey), the IPA reports directly to the Prime Minister or President’s Office, which confers them with significant influence on policy. In other countries IPAs are part of a Ministry of Investment (e.g. Egypt and Saudi Arabia), which also facilitates strong policy influence.</a:t>
          </a:r>
        </a:p>
      </dsp:txBody>
      <dsp:txXfrm rot="-5400000">
        <a:off x="4531031" y="91877"/>
        <a:ext cx="7963381" cy="1696645"/>
      </dsp:txXfrm>
    </dsp:sp>
    <dsp:sp modelId="{03A35A14-6D59-437A-B1C1-A51EC2B43EE3}">
      <dsp:nvSpPr>
        <dsp:cNvPr id="0" name=""/>
        <dsp:cNvSpPr/>
      </dsp:nvSpPr>
      <dsp:spPr>
        <a:xfrm>
          <a:off x="0" y="0"/>
          <a:ext cx="4531030" cy="1865957"/>
        </a:xfrm>
        <a:prstGeom prst="roundRect">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Arial" panose="020B0604020202020204" pitchFamily="34" charset="0"/>
              <a:ea typeface="+mn-ea"/>
              <a:cs typeface="Arial" panose="020B0604020202020204" pitchFamily="34" charset="0"/>
            </a:rPr>
            <a:t>Close collaboration with government ministries</a:t>
          </a:r>
          <a:endParaRPr lang="en-GB" sz="2000" b="1" kern="1200" dirty="0">
            <a:solidFill>
              <a:srgbClr val="FFFFFF"/>
            </a:solidFill>
            <a:latin typeface="Arial" panose="020B0604020202020204" pitchFamily="34" charset="0"/>
            <a:ea typeface="+mn-ea"/>
            <a:cs typeface="Arial" panose="020B0604020202020204" pitchFamily="34" charset="0"/>
          </a:endParaRPr>
        </a:p>
      </dsp:txBody>
      <dsp:txXfrm>
        <a:off x="91089" y="91089"/>
        <a:ext cx="4348852" cy="1683779"/>
      </dsp:txXfrm>
    </dsp:sp>
    <dsp:sp modelId="{0059A64A-2278-4552-9039-09CEE37F442E}">
      <dsp:nvSpPr>
        <dsp:cNvPr id="0" name=""/>
        <dsp:cNvSpPr/>
      </dsp:nvSpPr>
      <dsp:spPr>
        <a:xfrm rot="5400000">
          <a:off x="7754355" y="-1124937"/>
          <a:ext cx="1625249" cy="8063040"/>
        </a:xfrm>
        <a:prstGeom prst="round2SameRect">
          <a:avLst/>
        </a:prstGeom>
        <a:solidFill>
          <a:srgbClr val="181C36">
            <a:alpha val="90000"/>
            <a:tint val="40000"/>
            <a:hueOff val="0"/>
            <a:satOff val="0"/>
            <a:lumOff val="0"/>
            <a:alphaOff val="0"/>
          </a:srgbClr>
        </a:solidFill>
        <a:ln w="12700" cap="flat" cmpd="sng" algn="ctr">
          <a:solidFill>
            <a:srgbClr val="181C36">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GB" sz="1800" b="1" kern="1200" dirty="0">
              <a:solidFill>
                <a:schemeClr val="bg2"/>
              </a:solidFill>
              <a:latin typeface="Arial" panose="020B0604020202020204" pitchFamily="34" charset="0"/>
              <a:ea typeface="+mn-ea"/>
              <a:cs typeface="Arial" panose="020B0604020202020204" pitchFamily="34" charset="0"/>
            </a:rPr>
            <a:t>Dedicated policy advocacy function and relationships with key policy-related stakeholders: </a:t>
          </a:r>
          <a:r>
            <a:rPr lang="en-GB" sz="1800" kern="1200" dirty="0">
              <a:solidFill>
                <a:schemeClr val="bg2"/>
              </a:solidFill>
              <a:latin typeface="Arial" panose="020B0604020202020204" pitchFamily="34" charset="0"/>
              <a:ea typeface="+mn-ea"/>
              <a:cs typeface="Arial" panose="020B0604020202020204" pitchFamily="34" charset="0"/>
            </a:rPr>
            <a:t>IPA advocacy teams consist not only of employees of the IPA but may also include partners in a formal or informal organization. Members of effective IPA advocacy teams, even though they may belong to different organizations, recognize their interdependence and the need for each other's special knowledge, skills and resources. </a:t>
          </a:r>
        </a:p>
      </dsp:txBody>
      <dsp:txXfrm rot="-5400000">
        <a:off x="4535460" y="2173296"/>
        <a:ext cx="7983702" cy="1466573"/>
      </dsp:txXfrm>
    </dsp:sp>
    <dsp:sp modelId="{C1BD9C6A-0D30-491E-AC66-86A4C2BB93A0}">
      <dsp:nvSpPr>
        <dsp:cNvPr id="0" name=""/>
        <dsp:cNvSpPr/>
      </dsp:nvSpPr>
      <dsp:spPr>
        <a:xfrm>
          <a:off x="0" y="1973603"/>
          <a:ext cx="4535460" cy="1865957"/>
        </a:xfrm>
        <a:prstGeom prst="roundRect">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Arial" panose="020B0604020202020204" pitchFamily="34" charset="0"/>
              <a:ea typeface="+mn-ea"/>
              <a:cs typeface="Arial" panose="020B0604020202020204" pitchFamily="34" charset="0"/>
            </a:rPr>
            <a:t>Building a policy advocacy team </a:t>
          </a:r>
          <a:endParaRPr lang="en-GB" sz="2000" b="1" kern="1200" dirty="0">
            <a:solidFill>
              <a:srgbClr val="FFFFFF"/>
            </a:solidFill>
            <a:latin typeface="Arial" panose="020B0604020202020204" pitchFamily="34" charset="0"/>
            <a:ea typeface="+mn-ea"/>
            <a:cs typeface="Arial" panose="020B0604020202020204" pitchFamily="34" charset="0"/>
          </a:endParaRPr>
        </a:p>
      </dsp:txBody>
      <dsp:txXfrm>
        <a:off x="91089" y="2064692"/>
        <a:ext cx="4353282" cy="1683779"/>
      </dsp:txXfrm>
    </dsp:sp>
    <dsp:sp modelId="{108CFE1F-ED89-4CF0-AB7B-8B235D08F858}">
      <dsp:nvSpPr>
        <dsp:cNvPr id="0" name=""/>
        <dsp:cNvSpPr/>
      </dsp:nvSpPr>
      <dsp:spPr>
        <a:xfrm rot="5400000">
          <a:off x="7820596" y="834317"/>
          <a:ext cx="1492766" cy="8063040"/>
        </a:xfrm>
        <a:prstGeom prst="round2SameRect">
          <a:avLst/>
        </a:prstGeom>
        <a:solidFill>
          <a:srgbClr val="181C36">
            <a:alpha val="90000"/>
            <a:tint val="40000"/>
            <a:hueOff val="0"/>
            <a:satOff val="0"/>
            <a:lumOff val="0"/>
            <a:alphaOff val="0"/>
          </a:srgbClr>
        </a:solidFill>
        <a:ln w="12700" cap="flat" cmpd="sng" algn="ctr">
          <a:solidFill>
            <a:srgbClr val="181C36">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b="1" kern="1200" dirty="0">
              <a:solidFill>
                <a:schemeClr val="bg2"/>
              </a:solidFill>
              <a:latin typeface="Arial" panose="020B0604020202020204" pitchFamily="34" charset="0"/>
              <a:ea typeface="+mn-ea"/>
              <a:cs typeface="Arial" panose="020B0604020202020204" pitchFamily="34" charset="0"/>
            </a:rPr>
            <a:t>Building credibility through M&amp;E:</a:t>
          </a:r>
          <a:r>
            <a:rPr lang="en-GB" sz="1800" b="0" kern="1200" dirty="0">
              <a:solidFill>
                <a:schemeClr val="bg2"/>
              </a:solidFill>
              <a:latin typeface="Arial" panose="020B0604020202020204" pitchFamily="34" charset="0"/>
              <a:ea typeface="+mn-ea"/>
              <a:cs typeface="Arial" panose="020B0604020202020204" pitchFamily="34" charset="0"/>
            </a:rPr>
            <a:t> A sound monitoring and evaluation system helps the advocacy team track its success, build credibility with support organizations and motivate members to sustain momentum. </a:t>
          </a:r>
          <a:r>
            <a:rPr lang="en-GB" sz="1800" kern="1200" dirty="0">
              <a:solidFill>
                <a:schemeClr val="bg2"/>
              </a:solidFill>
              <a:latin typeface="Arial" panose="020B0604020202020204" pitchFamily="34" charset="0"/>
              <a:ea typeface="+mn-ea"/>
              <a:cs typeface="Arial" panose="020B0604020202020204" pitchFamily="34" charset="0"/>
            </a:rPr>
            <a:t>If IPA policy advocacy activities bring about a desired policy change, the IPA will want to demonstrate a clear connection between its objectives and activities and the policy outcome</a:t>
          </a:r>
        </a:p>
      </dsp:txBody>
      <dsp:txXfrm rot="-5400000">
        <a:off x="4535460" y="4192325"/>
        <a:ext cx="7990169" cy="1347024"/>
      </dsp:txXfrm>
    </dsp:sp>
    <dsp:sp modelId="{E1ADBECB-4B2C-40CC-B381-C83154D3F06B}">
      <dsp:nvSpPr>
        <dsp:cNvPr id="0" name=""/>
        <dsp:cNvSpPr/>
      </dsp:nvSpPr>
      <dsp:spPr>
        <a:xfrm>
          <a:off x="0" y="3932859"/>
          <a:ext cx="4535460" cy="1865957"/>
        </a:xfrm>
        <a:prstGeom prst="roundRect">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FF"/>
              </a:solidFill>
              <a:latin typeface="Arial" panose="020B0604020202020204" pitchFamily="34" charset="0"/>
              <a:ea typeface="+mn-ea"/>
              <a:cs typeface="Arial" panose="020B0604020202020204" pitchFamily="34" charset="0"/>
            </a:rPr>
            <a:t>Having a sound monitoring and evaluation system in place </a:t>
          </a:r>
          <a:endParaRPr lang="en-GB" sz="2000" b="1" kern="1200" dirty="0">
            <a:solidFill>
              <a:srgbClr val="FFFFFF"/>
            </a:solidFill>
            <a:latin typeface="Arial" panose="020B0604020202020204" pitchFamily="34" charset="0"/>
            <a:ea typeface="+mn-ea"/>
            <a:cs typeface="Arial" panose="020B0604020202020204" pitchFamily="34" charset="0"/>
          </a:endParaRPr>
        </a:p>
      </dsp:txBody>
      <dsp:txXfrm>
        <a:off x="91089" y="4023948"/>
        <a:ext cx="4353282" cy="16837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4CFDE-480B-4B25-A89C-4CD26AB48283}">
      <dsp:nvSpPr>
        <dsp:cNvPr id="0" name=""/>
        <dsp:cNvSpPr/>
      </dsp:nvSpPr>
      <dsp:spPr>
        <a:xfrm rot="10800000">
          <a:off x="1978462" y="3652"/>
          <a:ext cx="6936873" cy="924818"/>
        </a:xfrm>
        <a:prstGeom prst="homePlate">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7819"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Calibri" panose="020F0502020204030204"/>
              <a:ea typeface="+mn-ea"/>
              <a:cs typeface="+mn-cs"/>
            </a:rPr>
            <a:t>Professional Service Firms</a:t>
          </a:r>
          <a:endParaRPr lang="en-GB" sz="2600" kern="1200" dirty="0">
            <a:solidFill>
              <a:srgbClr val="FFFFFF"/>
            </a:solidFill>
            <a:latin typeface="Calibri" panose="020F0502020204030204"/>
            <a:ea typeface="+mn-ea"/>
            <a:cs typeface="+mn-cs"/>
          </a:endParaRPr>
        </a:p>
      </dsp:txBody>
      <dsp:txXfrm rot="10800000">
        <a:off x="2209666" y="3652"/>
        <a:ext cx="6705669" cy="924818"/>
      </dsp:txXfrm>
    </dsp:sp>
    <dsp:sp modelId="{C4B1684C-FB94-4800-8B2B-5F6A040F97CB}">
      <dsp:nvSpPr>
        <dsp:cNvPr id="0" name=""/>
        <dsp:cNvSpPr/>
      </dsp:nvSpPr>
      <dsp:spPr>
        <a:xfrm>
          <a:off x="1516053" y="3652"/>
          <a:ext cx="924818" cy="924818"/>
        </a:xfrm>
        <a:prstGeom prst="ellipse">
          <a:avLst/>
        </a:prstGeom>
        <a:blipFill>
          <a:blip xmlns:r="http://schemas.openxmlformats.org/officeDocument/2006/relationships" r:embed="rId1">
            <a:duotone>
              <a:prstClr val="black"/>
              <a:srgbClr val="0495A8">
                <a:tint val="45000"/>
                <a:satMod val="400000"/>
              </a:srgbClr>
            </a:duotone>
            <a:lum bright="-9000" contrast="30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60E570B-703B-4DA8-8BAA-364073D24FA7}">
      <dsp:nvSpPr>
        <dsp:cNvPr id="0" name=""/>
        <dsp:cNvSpPr/>
      </dsp:nvSpPr>
      <dsp:spPr>
        <a:xfrm rot="10800000">
          <a:off x="1978462" y="1204535"/>
          <a:ext cx="6936873" cy="924818"/>
        </a:xfrm>
        <a:prstGeom prst="homePlate">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7819"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Calibri" panose="020F0502020204030204"/>
              <a:ea typeface="+mn-ea"/>
              <a:cs typeface="+mn-cs"/>
            </a:rPr>
            <a:t>Business and Industry Associations and Chambers of Commerce</a:t>
          </a:r>
          <a:endParaRPr lang="en-GB" sz="2600" kern="1200" dirty="0">
            <a:solidFill>
              <a:srgbClr val="FFFFFF"/>
            </a:solidFill>
            <a:latin typeface="Calibri" panose="020F0502020204030204"/>
            <a:ea typeface="+mn-ea"/>
            <a:cs typeface="+mn-cs"/>
          </a:endParaRPr>
        </a:p>
      </dsp:txBody>
      <dsp:txXfrm rot="10800000">
        <a:off x="2209666" y="1204535"/>
        <a:ext cx="6705669" cy="924818"/>
      </dsp:txXfrm>
    </dsp:sp>
    <dsp:sp modelId="{47B1B04B-5203-4F43-B3C6-18CA87885ED4}">
      <dsp:nvSpPr>
        <dsp:cNvPr id="0" name=""/>
        <dsp:cNvSpPr/>
      </dsp:nvSpPr>
      <dsp:spPr>
        <a:xfrm>
          <a:off x="1516053" y="1204535"/>
          <a:ext cx="924818" cy="924818"/>
        </a:xfrm>
        <a:prstGeom prst="ellipse">
          <a:avLst/>
        </a:prstGeom>
        <a:blipFill>
          <a:blip xmlns:r="http://schemas.openxmlformats.org/officeDocument/2006/relationships" r:embed="rId3">
            <a:duotone>
              <a:prstClr val="black"/>
              <a:srgbClr val="0495A8">
                <a:tint val="45000"/>
                <a:satMod val="400000"/>
              </a:srgbClr>
            </a:duotone>
            <a:lum bright="-9000" contrast="3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FC8D79A-02E3-4452-B763-82605B5B0014}">
      <dsp:nvSpPr>
        <dsp:cNvPr id="0" name=""/>
        <dsp:cNvSpPr/>
      </dsp:nvSpPr>
      <dsp:spPr>
        <a:xfrm rot="10800000">
          <a:off x="1978462" y="2405419"/>
          <a:ext cx="6936873" cy="924818"/>
        </a:xfrm>
        <a:prstGeom prst="homePlate">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7819"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Calibri" panose="020F0502020204030204"/>
              <a:ea typeface="+mn-ea"/>
              <a:cs typeface="+mn-cs"/>
            </a:rPr>
            <a:t>International Organisation </a:t>
          </a:r>
          <a:endParaRPr lang="en-GB" sz="2600" kern="1200" dirty="0">
            <a:solidFill>
              <a:srgbClr val="FFFFFF"/>
            </a:solidFill>
            <a:latin typeface="Calibri" panose="020F0502020204030204"/>
            <a:ea typeface="+mn-ea"/>
            <a:cs typeface="+mn-cs"/>
          </a:endParaRPr>
        </a:p>
      </dsp:txBody>
      <dsp:txXfrm rot="10800000">
        <a:off x="2209666" y="2405419"/>
        <a:ext cx="6705669" cy="924818"/>
      </dsp:txXfrm>
    </dsp:sp>
    <dsp:sp modelId="{5E5CDB66-31D1-4652-9558-2E5C09B6927D}">
      <dsp:nvSpPr>
        <dsp:cNvPr id="0" name=""/>
        <dsp:cNvSpPr/>
      </dsp:nvSpPr>
      <dsp:spPr>
        <a:xfrm>
          <a:off x="1516053" y="2405419"/>
          <a:ext cx="924818" cy="924818"/>
        </a:xfrm>
        <a:prstGeom prst="ellipse">
          <a:avLst/>
        </a:prstGeom>
        <a:blipFill>
          <a:blip xmlns:r="http://schemas.openxmlformats.org/officeDocument/2006/relationships" r:embed="rId5">
            <a:duotone>
              <a:prstClr val="black"/>
              <a:srgbClr val="0495A8">
                <a:tint val="45000"/>
                <a:satMod val="400000"/>
              </a:srgbClr>
            </a:duotone>
            <a:lum bright="-9000" contrast="3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5B383EF-FA62-483F-A227-1CBD14B3D6E3}">
      <dsp:nvSpPr>
        <dsp:cNvPr id="0" name=""/>
        <dsp:cNvSpPr/>
      </dsp:nvSpPr>
      <dsp:spPr>
        <a:xfrm rot="10800000">
          <a:off x="1978462" y="3606302"/>
          <a:ext cx="6936873" cy="924818"/>
        </a:xfrm>
        <a:prstGeom prst="homePlate">
          <a:avLst/>
        </a:prstGeom>
        <a:solidFill>
          <a:srgbClr val="181C3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7819"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rgbClr val="FFFFFF"/>
              </a:solidFill>
              <a:latin typeface="Calibri" panose="020F0502020204030204"/>
              <a:ea typeface="+mn-ea"/>
              <a:cs typeface="+mn-cs"/>
            </a:rPr>
            <a:t>Public/Private Sector Forums</a:t>
          </a:r>
          <a:endParaRPr lang="en-GB" sz="2600" kern="1200" dirty="0">
            <a:solidFill>
              <a:srgbClr val="FFFFFF"/>
            </a:solidFill>
            <a:latin typeface="Calibri" panose="020F0502020204030204"/>
            <a:ea typeface="+mn-ea"/>
            <a:cs typeface="+mn-cs"/>
          </a:endParaRPr>
        </a:p>
      </dsp:txBody>
      <dsp:txXfrm rot="10800000">
        <a:off x="2209666" y="3606302"/>
        <a:ext cx="6705669" cy="924818"/>
      </dsp:txXfrm>
    </dsp:sp>
    <dsp:sp modelId="{42E4DD59-4847-45EC-BD30-875559ECE9EE}">
      <dsp:nvSpPr>
        <dsp:cNvPr id="0" name=""/>
        <dsp:cNvSpPr/>
      </dsp:nvSpPr>
      <dsp:spPr>
        <a:xfrm>
          <a:off x="1516053" y="3606302"/>
          <a:ext cx="924818" cy="924818"/>
        </a:xfrm>
        <a:prstGeom prst="ellipse">
          <a:avLst/>
        </a:prstGeom>
        <a:blipFill>
          <a:blip xmlns:r="http://schemas.openxmlformats.org/officeDocument/2006/relationships" r:embed="rId7">
            <a:duotone>
              <a:prstClr val="black"/>
              <a:srgbClr val="0495A8">
                <a:tint val="45000"/>
                <a:satMod val="400000"/>
              </a:srgbClr>
            </a:duotone>
            <a:lum bright="-9000" contrast="3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633913" cy="37941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057900" y="0"/>
            <a:ext cx="4632325" cy="379413"/>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7183438"/>
            <a:ext cx="4633913" cy="379412"/>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1: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45439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933896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189058" marR="0" lvl="0" indent="-189058"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Professional service firms </a:t>
            </a:r>
            <a:r>
              <a:rPr kumimoji="0" lang="en-GB" sz="12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that assist companies with investment strategy and implementation (lawyers, consultants, investment banks) can be another important source of policy guidance. </a:t>
            </a:r>
            <a:endParaRPr kumimoji="0" lang="en-GB" sz="12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endParaRPr>
          </a:p>
          <a:p>
            <a:pPr marL="189058" marR="0" lvl="0" indent="-189058"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Business and industry associations and chambers of commerce</a:t>
            </a:r>
            <a:r>
              <a:rPr kumimoji="0" lang="en-GB" sz="12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 who provide services to their members and have constant contact with foreign and local investors can be a key source of information, and typically already provide policy advocacy to their members. Associations organized on a sector basis often have strong sector insights into policies that can improve the </a:t>
            </a:r>
            <a:r>
              <a:rPr kumimoji="0" lang="en-GB" sz="1200" b="0" i="0" u="none" strike="noStrike" kern="1200" cap="none" spc="0" normalizeH="0" baseline="0" noProof="0" dirty="0" err="1">
                <a:ln>
                  <a:noFill/>
                </a:ln>
                <a:solidFill>
                  <a:srgbClr val="181C36"/>
                </a:solidFill>
                <a:effectLst/>
                <a:uLnTx/>
                <a:uFillTx/>
                <a:latin typeface="Arial" panose="020B0604020202020204" pitchFamily="34" charset="0"/>
                <a:ea typeface="+mn-ea"/>
                <a:cs typeface="Arial" panose="020B0604020202020204" pitchFamily="34" charset="0"/>
              </a:rPr>
              <a:t>busines</a:t>
            </a:r>
            <a:r>
              <a:rPr kumimoji="0" lang="en-GB" sz="12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 climate and location competitiveness for a specific sector. </a:t>
            </a:r>
            <a:endParaRPr kumimoji="0" lang="en-GB" sz="12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endParaRPr>
          </a:p>
          <a:p>
            <a:pPr marL="189058" marR="0" lvl="0" indent="-189058"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International organizations </a:t>
            </a:r>
            <a:r>
              <a:rPr kumimoji="0" lang="en-GB" sz="12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such as UNCTAD, UNIDO or WTO, institutions such as IFC, and the regional development banks contain information on general or country-specific policy issues that tend to promote or deter foreign investment. Also, there are several non-governmental organizations and think tanks whose websites can be valuable sources of information on best practices in investment. </a:t>
            </a:r>
            <a:endParaRPr kumimoji="0" lang="en-GB" sz="12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endParaRPr>
          </a:p>
          <a:p>
            <a:pPr marL="189058" marR="0" lvl="0" indent="-189058"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Public/private sector forums </a:t>
            </a:r>
            <a:r>
              <a:rPr kumimoji="0" lang="en-GB" sz="12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are valuable sources of information on the views of the private sector and the investment environment. In China, each province has a foreign investor' association with which the local IPA has a close relationship, and frequent meetings are organized to discuss issues of concern to investors. </a:t>
            </a:r>
          </a:p>
          <a:p>
            <a:pPr marL="0" lvl="0" indent="0" algn="l" rtl="0">
              <a:lnSpc>
                <a:spcPct val="100000"/>
              </a:lnSpc>
              <a:spcBef>
                <a:spcPts val="0"/>
              </a:spcBef>
              <a:spcAft>
                <a:spcPts val="0"/>
              </a:spcAft>
              <a:buSzPts val="1400"/>
              <a:buNone/>
            </a:pPr>
            <a:endParaRPr dirty="0"/>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394235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1329439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1781804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2973421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1845034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3503520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5: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7720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8"/>
        <p:cNvGrpSpPr/>
        <p:nvPr/>
      </p:nvGrpSpPr>
      <p:grpSpPr>
        <a:xfrm>
          <a:off x="0" y="0"/>
          <a:ext cx="0" cy="0"/>
          <a:chOff x="0" y="0"/>
          <a:chExt cx="0" cy="0"/>
        </a:xfrm>
      </p:grpSpPr>
      <p:sp>
        <p:nvSpPr>
          <p:cNvPr id="5579" name="Google Shape;5579;g16262693fc4_0_1964:notes"/>
          <p:cNvSpPr txBox="1">
            <a:spLocks noGrp="1"/>
          </p:cNvSpPr>
          <p:nvPr>
            <p:ph type="body" idx="1"/>
          </p:nvPr>
        </p:nvSpPr>
        <p:spPr>
          <a:xfrm>
            <a:off x="546100" y="5322888"/>
            <a:ext cx="5746800" cy="1222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42"/>
              <a:buFont typeface="Arial"/>
              <a:buNone/>
            </a:pPr>
            <a:endParaRPr/>
          </a:p>
        </p:txBody>
      </p:sp>
      <p:sp>
        <p:nvSpPr>
          <p:cNvPr id="5580" name="Google Shape;5580;g16262693fc4_0_1964: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5: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8367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3"/>
        <p:cNvGrpSpPr/>
        <p:nvPr/>
      </p:nvGrpSpPr>
      <p:grpSpPr>
        <a:xfrm>
          <a:off x="0" y="0"/>
          <a:ext cx="0" cy="0"/>
          <a:chOff x="0" y="0"/>
          <a:chExt cx="0" cy="0"/>
        </a:xfrm>
      </p:grpSpPr>
      <p:sp>
        <p:nvSpPr>
          <p:cNvPr id="5684" name="Google Shape;5684;g16262693fc4_0_2062: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5" name="Google Shape;5685;g16262693fc4_0_2062:notes"/>
          <p:cNvSpPr txBox="1">
            <a:spLocks noGrp="1"/>
          </p:cNvSpPr>
          <p:nvPr>
            <p:ph type="body" idx="1"/>
          </p:nvPr>
        </p:nvSpPr>
        <p:spPr>
          <a:xfrm>
            <a:off x="1069975" y="3640138"/>
            <a:ext cx="8553600" cy="297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6" name="Google Shape;5686;g16262693fc4_0_2062:notes"/>
          <p:cNvSpPr txBox="1">
            <a:spLocks noGrp="1"/>
          </p:cNvSpPr>
          <p:nvPr>
            <p:ph type="sldNum" idx="12"/>
          </p:nvPr>
        </p:nvSpPr>
        <p:spPr>
          <a:xfrm>
            <a:off x="6057900" y="7183438"/>
            <a:ext cx="4632300" cy="3795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2310718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1812363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2280897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2622629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1159077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2397699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5: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941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1554246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3839756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3: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3: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806619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4023535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3595048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1292147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2480058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280070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976583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523677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7" name="Google Shape;367;p5: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0719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5: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8400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p36: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2" name="Google Shape;1432;p36: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Fonts used throughout:</a:t>
            </a:r>
            <a:endParaRPr/>
          </a:p>
          <a:p>
            <a:pPr marL="0" lvl="0" indent="0" algn="l" rtl="0">
              <a:lnSpc>
                <a:spcPct val="100000"/>
              </a:lnSpc>
              <a:spcBef>
                <a:spcPts val="0"/>
              </a:spcBef>
              <a:spcAft>
                <a:spcPts val="0"/>
              </a:spcAft>
              <a:buSzPts val="1400"/>
              <a:buNone/>
            </a:pPr>
            <a:r>
              <a:rPr lang="en-US"/>
              <a:t>Arial, Arial-Black, Lexand Deca, Verdana </a:t>
            </a:r>
            <a:endParaRPr/>
          </a:p>
        </p:txBody>
      </p:sp>
      <p:sp>
        <p:nvSpPr>
          <p:cNvPr id="1433" name="Google Shape;1433;p36:notes"/>
          <p:cNvSpPr txBox="1">
            <a:spLocks noGrp="1"/>
          </p:cNvSpPr>
          <p:nvPr>
            <p:ph type="sldNum" idx="12"/>
          </p:nvPr>
        </p:nvSpPr>
        <p:spPr>
          <a:xfrm>
            <a:off x="6057900" y="7183438"/>
            <a:ext cx="4632325" cy="379412"/>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5: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278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notes"/>
          <p:cNvSpPr txBox="1">
            <a:spLocks noGrp="1"/>
          </p:cNvSpPr>
          <p:nvPr>
            <p:ph type="body" idx="1"/>
          </p:nvPr>
        </p:nvSpPr>
        <p:spPr>
          <a:xfrm>
            <a:off x="1069975" y="3640138"/>
            <a:ext cx="8553450" cy="2978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5:notes"/>
          <p:cNvSpPr>
            <a:spLocks noGrp="1" noRot="1" noChangeAspect="1"/>
          </p:cNvSpPr>
          <p:nvPr>
            <p:ph type="sldImg" idx="2"/>
          </p:nvPr>
        </p:nvSpPr>
        <p:spPr>
          <a:xfrm>
            <a:off x="3079750" y="946150"/>
            <a:ext cx="4533900" cy="25511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215401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315097" indent="-315097">
              <a:buFont typeface="Arial" panose="020B0604020202020204" pitchFamily="34" charset="0"/>
              <a:buChar char="•"/>
            </a:pPr>
            <a:r>
              <a:rPr lang="en-US" sz="1200" dirty="0"/>
              <a:t>However, in practice many IPAs find that they cannot overcome the obstacles and issues facing investors as they are beyond the direct control of the IPA. This is where policy advocacy can play a very important role with the IPA advising the governments on policy changes which will improve the legal and regulatory climate for investment. </a:t>
            </a:r>
          </a:p>
          <a:p>
            <a:pPr marL="315097" indent="-315097">
              <a:buFont typeface="Arial" panose="020B0604020202020204" pitchFamily="34" charset="0"/>
              <a:buChar char="•"/>
            </a:pPr>
            <a:endParaRPr lang="en-US" sz="1200" dirty="0"/>
          </a:p>
          <a:p>
            <a:pPr marL="315097" indent="-315097">
              <a:buFont typeface="Arial" panose="020B0604020202020204" pitchFamily="34" charset="0"/>
              <a:buChar char="•"/>
            </a:pPr>
            <a:r>
              <a:rPr lang="en-US" sz="1200" dirty="0"/>
              <a:t>Policy advocacy can be far broader than legal and regulatory, and can include any policy which improves the competitiveness of the location for investment. </a:t>
            </a:r>
          </a:p>
          <a:p>
            <a:pPr marL="0" lvl="0" indent="0" algn="l" rtl="0">
              <a:lnSpc>
                <a:spcPct val="100000"/>
              </a:lnSpc>
              <a:spcBef>
                <a:spcPts val="0"/>
              </a:spcBef>
              <a:spcAft>
                <a:spcPts val="0"/>
              </a:spcAft>
              <a:buSzPts val="1400"/>
              <a:buNone/>
            </a:pPr>
            <a:endParaRPr dirty="0"/>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2936163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1811364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8:notes"/>
          <p:cNvSpPr txBox="1">
            <a:spLocks noGrp="1"/>
          </p:cNvSpPr>
          <p:nvPr>
            <p:ph type="body" idx="1"/>
          </p:nvPr>
        </p:nvSpPr>
        <p:spPr>
          <a:xfrm>
            <a:off x="546100" y="5322888"/>
            <a:ext cx="5746750" cy="12223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8:notes"/>
          <p:cNvSpPr>
            <a:spLocks noGrp="1" noRot="1" noChangeAspect="1"/>
          </p:cNvSpPr>
          <p:nvPr>
            <p:ph type="sldImg" idx="2"/>
          </p:nvPr>
        </p:nvSpPr>
        <p:spPr>
          <a:xfrm>
            <a:off x="-498475" y="620713"/>
            <a:ext cx="7747000" cy="4359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1"/>
            </a:solidFill>
            <a:prstDash val="solid"/>
            <a:miter lim="800000"/>
            <a:headEnd type="none" w="sm" len="sm"/>
            <a:tailEnd type="none" w="sm" len="sm"/>
          </a:ln>
        </p:spPr>
      </p:sp>
    </p:spTree>
    <p:extLst>
      <p:ext uri="{BB962C8B-B14F-4D97-AF65-F5344CB8AC3E}">
        <p14:creationId xmlns:p14="http://schemas.microsoft.com/office/powerpoint/2010/main" val="360704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5.bin"/></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solidFill>
          <a:schemeClr val="lt1"/>
        </a:solidFill>
        <a:effectLst/>
      </p:bgPr>
    </p:bg>
    <p:spTree>
      <p:nvGrpSpPr>
        <p:cNvPr id="1" name="Shape 15"/>
        <p:cNvGrpSpPr/>
        <p:nvPr/>
      </p:nvGrpSpPr>
      <p:grpSpPr>
        <a:xfrm>
          <a:off x="0" y="0"/>
          <a:ext cx="0" cy="0"/>
          <a:chOff x="0" y="0"/>
          <a:chExt cx="0" cy="0"/>
        </a:xfrm>
      </p:grpSpPr>
      <p:sp>
        <p:nvSpPr>
          <p:cNvPr id="16" name="Google Shape;16;p38"/>
          <p:cNvSpPr/>
          <p:nvPr/>
        </p:nvSpPr>
        <p:spPr>
          <a:xfrm>
            <a:off x="15410" y="0"/>
            <a:ext cx="13444538" cy="75628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 name="Google Shape;17;p38" descr="Shape&#10;&#10;Description automatically generated with medium confidence"/>
          <p:cNvPicPr preferRelativeResize="0"/>
          <p:nvPr/>
        </p:nvPicPr>
        <p:blipFill rotWithShape="1">
          <a:blip r:embed="rId2">
            <a:alphaModFix/>
          </a:blip>
          <a:srcRect l="11039" t="16004" b="16036"/>
          <a:stretch/>
        </p:blipFill>
        <p:spPr>
          <a:xfrm>
            <a:off x="-1" y="0"/>
            <a:ext cx="10303669" cy="7562850"/>
          </a:xfrm>
          <a:prstGeom prst="rect">
            <a:avLst/>
          </a:prstGeom>
          <a:noFill/>
          <a:ln>
            <a:noFill/>
          </a:ln>
        </p:spPr>
      </p:pic>
      <p:pic>
        <p:nvPicPr>
          <p:cNvPr id="18" name="Google Shape;18;p38" descr="Shape&#10;&#10;Description automatically generated"/>
          <p:cNvPicPr preferRelativeResize="0"/>
          <p:nvPr/>
        </p:nvPicPr>
        <p:blipFill rotWithShape="1">
          <a:blip r:embed="rId3">
            <a:alphaModFix amt="50000"/>
          </a:blip>
          <a:srcRect l="7953" t="5657" r="8428" b="6277"/>
          <a:stretch/>
        </p:blipFill>
        <p:spPr>
          <a:xfrm>
            <a:off x="7704" y="-180975"/>
            <a:ext cx="13444539" cy="7848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6"/>
        <p:cNvGrpSpPr/>
        <p:nvPr/>
      </p:nvGrpSpPr>
      <p:grpSpPr>
        <a:xfrm>
          <a:off x="0" y="0"/>
          <a:ext cx="0" cy="0"/>
          <a:chOff x="0" y="0"/>
          <a:chExt cx="0" cy="0"/>
        </a:xfrm>
      </p:grpSpPr>
      <p:sp>
        <p:nvSpPr>
          <p:cNvPr id="247" name="Google Shape;247;p52"/>
          <p:cNvSpPr txBox="1">
            <a:spLocks noGrp="1"/>
          </p:cNvSpPr>
          <p:nvPr>
            <p:ph type="title"/>
          </p:nvPr>
        </p:nvSpPr>
        <p:spPr>
          <a:xfrm>
            <a:off x="4235619" y="415039"/>
            <a:ext cx="4973297" cy="36946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401" b="0" i="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52"/>
          <p:cNvSpPr txBox="1">
            <a:spLocks noGrp="1"/>
          </p:cNvSpPr>
          <p:nvPr>
            <p:ph type="body" idx="1"/>
          </p:nvPr>
        </p:nvSpPr>
        <p:spPr>
          <a:xfrm>
            <a:off x="672227" y="1739462"/>
            <a:ext cx="12100084"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49" name="Google Shape;249;p52"/>
          <p:cNvSpPr txBox="1">
            <a:spLocks noGrp="1"/>
          </p:cNvSpPr>
          <p:nvPr>
            <p:ph type="ftr" idx="11"/>
          </p:nvPr>
        </p:nvSpPr>
        <p:spPr>
          <a:xfrm>
            <a:off x="4571143" y="7033456"/>
            <a:ext cx="4302252"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52"/>
          <p:cNvSpPr txBox="1">
            <a:spLocks noGrp="1"/>
          </p:cNvSpPr>
          <p:nvPr>
            <p:ph type="dt" idx="10"/>
          </p:nvPr>
        </p:nvSpPr>
        <p:spPr>
          <a:xfrm>
            <a:off x="672227" y="7033456"/>
            <a:ext cx="3092244"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52"/>
          <p:cNvSpPr txBox="1">
            <a:spLocks noGrp="1"/>
          </p:cNvSpPr>
          <p:nvPr>
            <p:ph type="sldNum" idx="12"/>
          </p:nvPr>
        </p:nvSpPr>
        <p:spPr>
          <a:xfrm>
            <a:off x="9680067" y="7033456"/>
            <a:ext cx="3092244"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2"/>
        <p:cNvGrpSpPr/>
        <p:nvPr/>
      </p:nvGrpSpPr>
      <p:grpSpPr>
        <a:xfrm>
          <a:off x="0" y="0"/>
          <a:ext cx="0" cy="0"/>
          <a:chOff x="0" y="0"/>
          <a:chExt cx="0" cy="0"/>
        </a:xfrm>
      </p:grpSpPr>
      <p:sp>
        <p:nvSpPr>
          <p:cNvPr id="253" name="Google Shape;253;p53"/>
          <p:cNvSpPr txBox="1">
            <a:spLocks noGrp="1"/>
          </p:cNvSpPr>
          <p:nvPr>
            <p:ph type="title"/>
          </p:nvPr>
        </p:nvSpPr>
        <p:spPr>
          <a:xfrm>
            <a:off x="4235619" y="415039"/>
            <a:ext cx="4973297" cy="36946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401" b="0" i="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53"/>
          <p:cNvSpPr txBox="1">
            <a:spLocks noGrp="1"/>
          </p:cNvSpPr>
          <p:nvPr>
            <p:ph type="body" idx="1"/>
          </p:nvPr>
        </p:nvSpPr>
        <p:spPr>
          <a:xfrm>
            <a:off x="672230" y="1739462"/>
            <a:ext cx="5848374"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55" name="Google Shape;255;p53"/>
          <p:cNvSpPr txBox="1">
            <a:spLocks noGrp="1"/>
          </p:cNvSpPr>
          <p:nvPr>
            <p:ph type="body" idx="2"/>
          </p:nvPr>
        </p:nvSpPr>
        <p:spPr>
          <a:xfrm>
            <a:off x="6923940" y="1739462"/>
            <a:ext cx="5848374"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56" name="Google Shape;256;p53"/>
          <p:cNvSpPr txBox="1">
            <a:spLocks noGrp="1"/>
          </p:cNvSpPr>
          <p:nvPr>
            <p:ph type="ftr" idx="11"/>
          </p:nvPr>
        </p:nvSpPr>
        <p:spPr>
          <a:xfrm>
            <a:off x="4571143" y="7033456"/>
            <a:ext cx="4302252"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53"/>
          <p:cNvSpPr txBox="1">
            <a:spLocks noGrp="1"/>
          </p:cNvSpPr>
          <p:nvPr>
            <p:ph type="dt" idx="10"/>
          </p:nvPr>
        </p:nvSpPr>
        <p:spPr>
          <a:xfrm>
            <a:off x="672227" y="7033456"/>
            <a:ext cx="3092244"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53"/>
          <p:cNvSpPr txBox="1">
            <a:spLocks noGrp="1"/>
          </p:cNvSpPr>
          <p:nvPr>
            <p:ph type="sldNum" idx="12"/>
          </p:nvPr>
        </p:nvSpPr>
        <p:spPr>
          <a:xfrm>
            <a:off x="9680067" y="7033456"/>
            <a:ext cx="3092244"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259"/>
        <p:cNvGrpSpPr/>
        <p:nvPr/>
      </p:nvGrpSpPr>
      <p:grpSpPr>
        <a:xfrm>
          <a:off x="0" y="0"/>
          <a:ext cx="0" cy="0"/>
          <a:chOff x="0" y="0"/>
          <a:chExt cx="0" cy="0"/>
        </a:xfrm>
      </p:grpSpPr>
      <p:sp>
        <p:nvSpPr>
          <p:cNvPr id="260" name="Google Shape;260;p54"/>
          <p:cNvSpPr/>
          <p:nvPr/>
        </p:nvSpPr>
        <p:spPr>
          <a:xfrm>
            <a:off x="1029053" y="853873"/>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61" name="Google Shape;261;p54"/>
          <p:cNvSpPr/>
          <p:nvPr/>
        </p:nvSpPr>
        <p:spPr>
          <a:xfrm>
            <a:off x="1029053" y="2105026"/>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62" name="Google Shape;262;p54"/>
          <p:cNvSpPr/>
          <p:nvPr/>
        </p:nvSpPr>
        <p:spPr>
          <a:xfrm>
            <a:off x="1029053" y="3356179"/>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63" name="Google Shape;263;p54"/>
          <p:cNvSpPr/>
          <p:nvPr/>
        </p:nvSpPr>
        <p:spPr>
          <a:xfrm>
            <a:off x="1034516" y="460733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64" name="Google Shape;264;p54"/>
          <p:cNvSpPr/>
          <p:nvPr/>
        </p:nvSpPr>
        <p:spPr>
          <a:xfrm>
            <a:off x="1029053" y="585848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65" name="Google Shape;265;p54"/>
          <p:cNvSpPr/>
          <p:nvPr/>
        </p:nvSpPr>
        <p:spPr>
          <a:xfrm>
            <a:off x="3322210" y="853873"/>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66" name="Google Shape;266;p54"/>
          <p:cNvSpPr/>
          <p:nvPr/>
        </p:nvSpPr>
        <p:spPr>
          <a:xfrm>
            <a:off x="3322210" y="2105026"/>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67" name="Google Shape;267;p54"/>
          <p:cNvSpPr/>
          <p:nvPr/>
        </p:nvSpPr>
        <p:spPr>
          <a:xfrm>
            <a:off x="3322210" y="3356179"/>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68" name="Google Shape;268;p54"/>
          <p:cNvSpPr/>
          <p:nvPr/>
        </p:nvSpPr>
        <p:spPr>
          <a:xfrm>
            <a:off x="3327673" y="460733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69" name="Google Shape;269;p54"/>
          <p:cNvSpPr/>
          <p:nvPr/>
        </p:nvSpPr>
        <p:spPr>
          <a:xfrm>
            <a:off x="3322210" y="585848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70" name="Google Shape;270;p54"/>
          <p:cNvSpPr/>
          <p:nvPr/>
        </p:nvSpPr>
        <p:spPr>
          <a:xfrm>
            <a:off x="5615367" y="863399"/>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71" name="Google Shape;271;p54"/>
          <p:cNvSpPr/>
          <p:nvPr/>
        </p:nvSpPr>
        <p:spPr>
          <a:xfrm>
            <a:off x="5615367" y="2114551"/>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72" name="Google Shape;272;p54"/>
          <p:cNvSpPr/>
          <p:nvPr/>
        </p:nvSpPr>
        <p:spPr>
          <a:xfrm>
            <a:off x="5615367" y="3365704"/>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73" name="Google Shape;273;p54"/>
          <p:cNvSpPr/>
          <p:nvPr/>
        </p:nvSpPr>
        <p:spPr>
          <a:xfrm>
            <a:off x="5620830" y="4616857"/>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74" name="Google Shape;274;p54"/>
          <p:cNvSpPr/>
          <p:nvPr/>
        </p:nvSpPr>
        <p:spPr>
          <a:xfrm>
            <a:off x="5615367" y="5868010"/>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75" name="Google Shape;275;p54"/>
          <p:cNvSpPr/>
          <p:nvPr/>
        </p:nvSpPr>
        <p:spPr>
          <a:xfrm>
            <a:off x="7936400" y="853873"/>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76" name="Google Shape;276;p54"/>
          <p:cNvSpPr/>
          <p:nvPr/>
        </p:nvSpPr>
        <p:spPr>
          <a:xfrm>
            <a:off x="7936400" y="2105026"/>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77" name="Google Shape;277;p54"/>
          <p:cNvSpPr/>
          <p:nvPr/>
        </p:nvSpPr>
        <p:spPr>
          <a:xfrm>
            <a:off x="7936400" y="3356179"/>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78" name="Google Shape;278;p54"/>
          <p:cNvSpPr/>
          <p:nvPr/>
        </p:nvSpPr>
        <p:spPr>
          <a:xfrm>
            <a:off x="7941862" y="460733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79" name="Google Shape;279;p54"/>
          <p:cNvSpPr/>
          <p:nvPr/>
        </p:nvSpPr>
        <p:spPr>
          <a:xfrm>
            <a:off x="7936400" y="585848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80" name="Google Shape;280;p54"/>
          <p:cNvSpPr/>
          <p:nvPr/>
        </p:nvSpPr>
        <p:spPr>
          <a:xfrm>
            <a:off x="10291050" y="853873"/>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81" name="Google Shape;281;p54"/>
          <p:cNvSpPr/>
          <p:nvPr/>
        </p:nvSpPr>
        <p:spPr>
          <a:xfrm>
            <a:off x="10291050" y="2105026"/>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82" name="Google Shape;282;p54"/>
          <p:cNvSpPr/>
          <p:nvPr/>
        </p:nvSpPr>
        <p:spPr>
          <a:xfrm>
            <a:off x="10291050" y="3356179"/>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83" name="Google Shape;283;p54"/>
          <p:cNvSpPr/>
          <p:nvPr/>
        </p:nvSpPr>
        <p:spPr>
          <a:xfrm>
            <a:off x="10296512" y="460733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284" name="Google Shape;284;p54"/>
          <p:cNvSpPr/>
          <p:nvPr/>
        </p:nvSpPr>
        <p:spPr>
          <a:xfrm>
            <a:off x="10291050" y="585848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5"/>
        <p:cNvGrpSpPr/>
        <p:nvPr/>
      </p:nvGrpSpPr>
      <p:grpSpPr>
        <a:xfrm>
          <a:off x="0" y="0"/>
          <a:ext cx="0" cy="0"/>
          <a:chOff x="0" y="0"/>
          <a:chExt cx="0" cy="0"/>
        </a:xfrm>
      </p:grpSpPr>
      <p:sp>
        <p:nvSpPr>
          <p:cNvPr id="286" name="Google Shape;286;p55"/>
          <p:cNvSpPr txBox="1">
            <a:spLocks noGrp="1"/>
          </p:cNvSpPr>
          <p:nvPr>
            <p:ph type="ftr" idx="11"/>
          </p:nvPr>
        </p:nvSpPr>
        <p:spPr>
          <a:xfrm>
            <a:off x="4571143" y="7033456"/>
            <a:ext cx="4302252"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55"/>
          <p:cNvSpPr txBox="1">
            <a:spLocks noGrp="1"/>
          </p:cNvSpPr>
          <p:nvPr>
            <p:ph type="dt" idx="10"/>
          </p:nvPr>
        </p:nvSpPr>
        <p:spPr>
          <a:xfrm>
            <a:off x="672227" y="7033456"/>
            <a:ext cx="3092244"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55"/>
          <p:cNvSpPr txBox="1">
            <a:spLocks noGrp="1"/>
          </p:cNvSpPr>
          <p:nvPr>
            <p:ph type="sldNum" idx="12"/>
          </p:nvPr>
        </p:nvSpPr>
        <p:spPr>
          <a:xfrm>
            <a:off x="9680067" y="7033456"/>
            <a:ext cx="3092244"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Layout 1">
  <p:cSld name="Title Slide Layout 1">
    <p:spTree>
      <p:nvGrpSpPr>
        <p:cNvPr id="1" name="Shape 12"/>
        <p:cNvGrpSpPr/>
        <p:nvPr/>
      </p:nvGrpSpPr>
      <p:grpSpPr>
        <a:xfrm>
          <a:off x="0" y="0"/>
          <a:ext cx="0" cy="0"/>
          <a:chOff x="0" y="0"/>
          <a:chExt cx="0" cy="0"/>
        </a:xfrm>
      </p:grpSpPr>
      <p:pic>
        <p:nvPicPr>
          <p:cNvPr id="13" name="Google Shape;13;p29" descr="A picture containing animal, fish, dark&#10;&#10;Description automatically generated"/>
          <p:cNvPicPr preferRelativeResize="0"/>
          <p:nvPr/>
        </p:nvPicPr>
        <p:blipFill rotWithShape="1">
          <a:blip r:embed="rId2">
            <a:alphaModFix/>
          </a:blip>
          <a:srcRect/>
          <a:stretch/>
        </p:blipFill>
        <p:spPr>
          <a:xfrm>
            <a:off x="-1" y="0"/>
            <a:ext cx="13444538" cy="3781425"/>
          </a:xfrm>
          <a:prstGeom prst="rect">
            <a:avLst/>
          </a:prstGeom>
          <a:noFill/>
          <a:ln>
            <a:noFill/>
          </a:ln>
        </p:spPr>
      </p:pic>
      <p:pic>
        <p:nvPicPr>
          <p:cNvPr id="14" name="Google Shape;14;p29" descr="A picture containing flower&#10;&#10;Description automatically generated"/>
          <p:cNvPicPr preferRelativeResize="0"/>
          <p:nvPr/>
        </p:nvPicPr>
        <p:blipFill rotWithShape="1">
          <a:blip r:embed="rId3">
            <a:alphaModFix/>
          </a:blip>
          <a:srcRect l="23593" t="42883" r="51649" b="42263"/>
          <a:stretch/>
        </p:blipFill>
        <p:spPr>
          <a:xfrm>
            <a:off x="5058018" y="1008379"/>
            <a:ext cx="3328502" cy="998591"/>
          </a:xfrm>
          <a:prstGeom prst="rect">
            <a:avLst/>
          </a:prstGeom>
          <a:noFill/>
          <a:ln>
            <a:noFill/>
          </a:ln>
        </p:spPr>
      </p:pic>
      <p:cxnSp>
        <p:nvCxnSpPr>
          <p:cNvPr id="15" name="Google Shape;15;p29"/>
          <p:cNvCxnSpPr/>
          <p:nvPr/>
        </p:nvCxnSpPr>
        <p:spPr>
          <a:xfrm>
            <a:off x="3539984" y="2352887"/>
            <a:ext cx="6364571" cy="0"/>
          </a:xfrm>
          <a:prstGeom prst="straightConnector1">
            <a:avLst/>
          </a:prstGeom>
          <a:noFill/>
          <a:ln w="9525" cap="flat" cmpd="sng">
            <a:solidFill>
              <a:schemeClr val="lt1"/>
            </a:solidFill>
            <a:prstDash val="solid"/>
            <a:round/>
            <a:headEnd type="none" w="sm" len="sm"/>
            <a:tailEnd type="none" w="sm" len="sm"/>
          </a:ln>
        </p:spPr>
      </p:cxnSp>
      <p:sp>
        <p:nvSpPr>
          <p:cNvPr id="16" name="Google Shape;16;p29"/>
          <p:cNvSpPr txBox="1">
            <a:spLocks noGrp="1"/>
          </p:cNvSpPr>
          <p:nvPr>
            <p:ph type="ctrTitle"/>
          </p:nvPr>
        </p:nvSpPr>
        <p:spPr>
          <a:xfrm>
            <a:off x="2577624" y="5038477"/>
            <a:ext cx="8289293" cy="678818"/>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sz="4411" b="1">
                <a:solidFill>
                  <a:schemeClr val="accent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2577624" y="5806063"/>
            <a:ext cx="8289293" cy="305468"/>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sz="1985">
                <a:solidFill>
                  <a:schemeClr val="accent6"/>
                </a:solidFill>
                <a:latin typeface="Arial"/>
                <a:ea typeface="Arial"/>
                <a:cs typeface="Arial"/>
                <a:sym typeface="Arial"/>
              </a:defRPr>
            </a:lvl1pPr>
            <a:lvl2pPr lvl="1" algn="l">
              <a:lnSpc>
                <a:spcPct val="100000"/>
              </a:lnSpc>
              <a:spcBef>
                <a:spcPts val="0"/>
              </a:spcBef>
              <a:spcAft>
                <a:spcPts val="0"/>
              </a:spcAft>
              <a:buSzPts val="1800"/>
              <a:buChar char="•"/>
              <a:defRPr/>
            </a:lvl2pPr>
            <a:lvl3pPr lvl="2" algn="l">
              <a:lnSpc>
                <a:spcPct val="100000"/>
              </a:lnSpc>
              <a:spcBef>
                <a:spcPts val="0"/>
              </a:spcBef>
              <a:spcAft>
                <a:spcPts val="0"/>
              </a:spcAft>
              <a:buSzPts val="1800"/>
              <a:buChar char="–"/>
              <a:defRPr/>
            </a:lvl3pPr>
            <a:lvl4pPr lvl="3" algn="l">
              <a:lnSpc>
                <a:spcPct val="100000"/>
              </a:lnSpc>
              <a:spcBef>
                <a:spcPts val="0"/>
              </a:spcBef>
              <a:spcAft>
                <a:spcPts val="0"/>
              </a:spcAft>
              <a:buSzPts val="1800"/>
              <a:buChar char="•"/>
              <a:defRPr/>
            </a:lvl4pPr>
            <a:lvl5pPr lvl="4" algn="l">
              <a:lnSpc>
                <a:spcPct val="100000"/>
              </a:lnSpc>
              <a:spcBef>
                <a:spcPts val="0"/>
              </a:spcBef>
              <a:spcAft>
                <a:spcPts val="0"/>
              </a:spcAft>
              <a:buSzPts val="1800"/>
              <a:buChar char="-"/>
              <a:defRPr/>
            </a:lvl5pPr>
            <a:lvl6pPr lvl="5" algn="l">
              <a:lnSpc>
                <a:spcPct val="100000"/>
              </a:lnSpc>
              <a:spcBef>
                <a:spcPts val="0"/>
              </a:spcBef>
              <a:spcAft>
                <a:spcPts val="0"/>
              </a:spcAft>
              <a:buSzPts val="1602"/>
              <a:buChar char="-"/>
              <a:defRPr/>
            </a:lvl6pPr>
            <a:lvl7pPr lvl="6" algn="l">
              <a:lnSpc>
                <a:spcPct val="100000"/>
              </a:lnSpc>
              <a:spcBef>
                <a:spcPts val="0"/>
              </a:spcBef>
              <a:spcAft>
                <a:spcPts val="0"/>
              </a:spcAft>
              <a:buSzPts val="1602"/>
              <a:buChar char="-"/>
              <a:defRPr/>
            </a:lvl7pPr>
            <a:lvl8pPr lvl="7" algn="l">
              <a:lnSpc>
                <a:spcPct val="100000"/>
              </a:lnSpc>
              <a:spcBef>
                <a:spcPts val="0"/>
              </a:spcBef>
              <a:spcAft>
                <a:spcPts val="0"/>
              </a:spcAft>
              <a:buSzPts val="1602"/>
              <a:buChar char="-"/>
              <a:defRPr/>
            </a:lvl8pPr>
            <a:lvl9pPr lvl="8" algn="l">
              <a:lnSpc>
                <a:spcPct val="100000"/>
              </a:lnSpc>
              <a:spcBef>
                <a:spcPts val="0"/>
              </a:spcBef>
              <a:spcAft>
                <a:spcPts val="0"/>
              </a:spcAft>
              <a:buSzPts val="1602"/>
              <a:buChar char="-"/>
              <a:defRPr/>
            </a:lvl9pPr>
          </a:lstStyle>
          <a:p>
            <a:endParaRPr/>
          </a:p>
        </p:txBody>
      </p:sp>
      <p:sp>
        <p:nvSpPr>
          <p:cNvPr id="18" name="Google Shape;18;p29"/>
          <p:cNvSpPr txBox="1">
            <a:spLocks noGrp="1"/>
          </p:cNvSpPr>
          <p:nvPr>
            <p:ph type="body" idx="2"/>
          </p:nvPr>
        </p:nvSpPr>
        <p:spPr>
          <a:xfrm>
            <a:off x="2681762" y="2762541"/>
            <a:ext cx="8081014" cy="407291"/>
          </a:xfrm>
          <a:prstGeom prst="rect">
            <a:avLst/>
          </a:prstGeom>
          <a:noFill/>
          <a:ln>
            <a:noFill/>
          </a:ln>
        </p:spPr>
        <p:txBody>
          <a:bodyPr spcFirstLastPara="1" wrap="square" lIns="0" tIns="0" rIns="0" bIns="0" anchor="t" anchorCtr="0">
            <a:noAutofit/>
          </a:bodyPr>
          <a:lstStyle>
            <a:lvl1pPr marL="504154" lvl="0" indent="-252077" algn="ctr">
              <a:lnSpc>
                <a:spcPct val="100000"/>
              </a:lnSpc>
              <a:spcBef>
                <a:spcPts val="0"/>
              </a:spcBef>
              <a:spcAft>
                <a:spcPts val="0"/>
              </a:spcAft>
              <a:buSzPts val="1400"/>
              <a:buNone/>
              <a:defRPr sz="2646">
                <a:solidFill>
                  <a:schemeClr val="lt1"/>
                </a:solidFill>
              </a:defRPr>
            </a:lvl1pPr>
            <a:lvl2pPr marL="1008309" lvl="1" indent="-420129" algn="l">
              <a:lnSpc>
                <a:spcPct val="100000"/>
              </a:lnSpc>
              <a:spcBef>
                <a:spcPts val="0"/>
              </a:spcBef>
              <a:spcAft>
                <a:spcPts val="0"/>
              </a:spcAft>
              <a:buSzPts val="2400"/>
              <a:buChar char="•"/>
              <a:defRPr sz="2646">
                <a:solidFill>
                  <a:schemeClr val="lt1"/>
                </a:solidFill>
              </a:defRPr>
            </a:lvl2pPr>
            <a:lvl3pPr marL="1512463" lvl="2" indent="-420129" algn="l">
              <a:lnSpc>
                <a:spcPct val="100000"/>
              </a:lnSpc>
              <a:spcBef>
                <a:spcPts val="0"/>
              </a:spcBef>
              <a:spcAft>
                <a:spcPts val="0"/>
              </a:spcAft>
              <a:buSzPts val="2400"/>
              <a:buChar char="–"/>
              <a:defRPr sz="2646">
                <a:solidFill>
                  <a:schemeClr val="lt1"/>
                </a:solidFill>
              </a:defRPr>
            </a:lvl3pPr>
            <a:lvl4pPr marL="2016618" lvl="3" indent="-420129" algn="l">
              <a:lnSpc>
                <a:spcPct val="100000"/>
              </a:lnSpc>
              <a:spcBef>
                <a:spcPts val="0"/>
              </a:spcBef>
              <a:spcAft>
                <a:spcPts val="0"/>
              </a:spcAft>
              <a:buSzPts val="2400"/>
              <a:buChar char="•"/>
              <a:defRPr sz="2646">
                <a:solidFill>
                  <a:schemeClr val="lt1"/>
                </a:solidFill>
              </a:defRPr>
            </a:lvl4pPr>
            <a:lvl5pPr marL="2520772" lvl="4" indent="-420129" algn="l">
              <a:lnSpc>
                <a:spcPct val="100000"/>
              </a:lnSpc>
              <a:spcBef>
                <a:spcPts val="0"/>
              </a:spcBef>
              <a:spcAft>
                <a:spcPts val="0"/>
              </a:spcAft>
              <a:buSzPts val="2400"/>
              <a:buChar char="-"/>
              <a:defRPr sz="2646">
                <a:solidFill>
                  <a:schemeClr val="lt1"/>
                </a:solidFill>
              </a:defRPr>
            </a:lvl5pPr>
            <a:lvl6pPr marL="3024927" lvl="5" indent="-364250" algn="l">
              <a:lnSpc>
                <a:spcPct val="100000"/>
              </a:lnSpc>
              <a:spcBef>
                <a:spcPts val="0"/>
              </a:spcBef>
              <a:spcAft>
                <a:spcPts val="0"/>
              </a:spcAft>
              <a:buSzPts val="1602"/>
              <a:buChar char="-"/>
              <a:defRPr/>
            </a:lvl6pPr>
            <a:lvl7pPr marL="3529081" lvl="6" indent="-364250" algn="l">
              <a:lnSpc>
                <a:spcPct val="100000"/>
              </a:lnSpc>
              <a:spcBef>
                <a:spcPts val="0"/>
              </a:spcBef>
              <a:spcAft>
                <a:spcPts val="0"/>
              </a:spcAft>
              <a:buSzPts val="1602"/>
              <a:buChar char="-"/>
              <a:defRPr/>
            </a:lvl7pPr>
            <a:lvl8pPr marL="4033236" lvl="7" indent="-364252" algn="l">
              <a:lnSpc>
                <a:spcPct val="100000"/>
              </a:lnSpc>
              <a:spcBef>
                <a:spcPts val="0"/>
              </a:spcBef>
              <a:spcAft>
                <a:spcPts val="0"/>
              </a:spcAft>
              <a:buSzPts val="1602"/>
              <a:buChar char="-"/>
              <a:defRPr/>
            </a:lvl8pPr>
            <a:lvl9pPr marL="4537390" lvl="8" indent="-364252" algn="l">
              <a:lnSpc>
                <a:spcPct val="100000"/>
              </a:lnSpc>
              <a:spcBef>
                <a:spcPts val="0"/>
              </a:spcBef>
              <a:spcAft>
                <a:spcPts val="0"/>
              </a:spcAft>
              <a:buSzPts val="1602"/>
              <a:buChar char="-"/>
              <a:defRPr/>
            </a:lvl9pPr>
          </a:lstStyle>
          <a:p>
            <a:endParaRPr/>
          </a:p>
        </p:txBody>
      </p:sp>
      <p:sp>
        <p:nvSpPr>
          <p:cNvPr id="19" name="Google Shape;19;p29"/>
          <p:cNvSpPr/>
          <p:nvPr/>
        </p:nvSpPr>
        <p:spPr>
          <a:xfrm>
            <a:off x="4179452" y="7080558"/>
            <a:ext cx="5085635" cy="33945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103" b="0" i="0" u="none" strike="noStrike" cap="none">
                <a:solidFill>
                  <a:schemeClr val="accent6"/>
                </a:solidFill>
                <a:latin typeface="Arial"/>
                <a:ea typeface="Arial"/>
                <a:cs typeface="Arial"/>
                <a:sym typeface="Arial"/>
              </a:rPr>
              <a:t>CONFIDENTIAL AND PROPRIETARY</a:t>
            </a:r>
            <a:endParaRPr sz="1544"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103" b="0" i="0" u="none" strike="noStrike" cap="none">
                <a:solidFill>
                  <a:schemeClr val="accent6"/>
                </a:solidFill>
                <a:latin typeface="Arial"/>
                <a:ea typeface="Arial"/>
                <a:cs typeface="Arial"/>
                <a:sym typeface="Arial"/>
              </a:rPr>
              <a:t>Any use of this material without specific permission of Wavteq is strictly prohibited</a:t>
            </a:r>
            <a:endParaRPr sz="1544"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4083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UoM, Source">
  <p:cSld name="Title, UoM, Source">
    <p:spTree>
      <p:nvGrpSpPr>
        <p:cNvPr id="1" name="Shape 23"/>
        <p:cNvGrpSpPr/>
        <p:nvPr/>
      </p:nvGrpSpPr>
      <p:grpSpPr>
        <a:xfrm>
          <a:off x="0" y="0"/>
          <a:ext cx="0" cy="0"/>
          <a:chOff x="0" y="0"/>
          <a:chExt cx="0" cy="0"/>
        </a:xfrm>
      </p:grpSpPr>
      <p:sp>
        <p:nvSpPr>
          <p:cNvPr id="24" name="Google Shape;24;p31"/>
          <p:cNvSpPr txBox="1">
            <a:spLocks noGrp="1"/>
          </p:cNvSpPr>
          <p:nvPr>
            <p:ph type="title"/>
          </p:nvPr>
        </p:nvSpPr>
        <p:spPr>
          <a:xfrm>
            <a:off x="289859" y="414086"/>
            <a:ext cx="12846256" cy="47517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088">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1"/>
          <p:cNvSpPr txBox="1">
            <a:spLocks noGrp="1"/>
          </p:cNvSpPr>
          <p:nvPr>
            <p:ph type="body" idx="1"/>
          </p:nvPr>
        </p:nvSpPr>
        <p:spPr>
          <a:xfrm>
            <a:off x="289859" y="928722"/>
            <a:ext cx="12846256" cy="237587"/>
          </a:xfrm>
          <a:prstGeom prst="rect">
            <a:avLst/>
          </a:prstGeom>
          <a:noFill/>
          <a:ln>
            <a:noFill/>
          </a:ln>
        </p:spPr>
        <p:txBody>
          <a:bodyPr spcFirstLastPara="1" wrap="square" lIns="0" tIns="0" rIns="0" bIns="0" anchor="t" anchorCtr="0">
            <a:noAutofit/>
          </a:bodyPr>
          <a:lstStyle>
            <a:lvl1pPr marL="504154" lvl="0" indent="-252077" algn="l">
              <a:lnSpc>
                <a:spcPct val="100000"/>
              </a:lnSpc>
              <a:spcBef>
                <a:spcPts val="0"/>
              </a:spcBef>
              <a:spcAft>
                <a:spcPts val="0"/>
              </a:spcAft>
              <a:buSzPts val="1400"/>
              <a:buFont typeface="Arial"/>
              <a:buNone/>
              <a:defRPr sz="1544">
                <a:solidFill>
                  <a:schemeClr val="accent6"/>
                </a:solidFill>
                <a:latin typeface="Arial"/>
                <a:ea typeface="Arial"/>
                <a:cs typeface="Arial"/>
                <a:sym typeface="Arial"/>
              </a:defRPr>
            </a:lvl1pPr>
            <a:lvl2pPr marL="1008309" lvl="1" indent="-350107" algn="l">
              <a:lnSpc>
                <a:spcPct val="100000"/>
              </a:lnSpc>
              <a:spcBef>
                <a:spcPts val="0"/>
              </a:spcBef>
              <a:spcAft>
                <a:spcPts val="0"/>
              </a:spcAft>
              <a:buClr>
                <a:schemeClr val="dk1"/>
              </a:buClr>
              <a:buSzPts val="1400"/>
              <a:buChar char="•"/>
              <a:defRPr/>
            </a:lvl2pPr>
            <a:lvl3pPr marL="1512463" lvl="2" indent="-350107" algn="l">
              <a:lnSpc>
                <a:spcPct val="100000"/>
              </a:lnSpc>
              <a:spcBef>
                <a:spcPts val="0"/>
              </a:spcBef>
              <a:spcAft>
                <a:spcPts val="0"/>
              </a:spcAft>
              <a:buClr>
                <a:schemeClr val="dk1"/>
              </a:buClr>
              <a:buSzPts val="1400"/>
              <a:buChar char="–"/>
              <a:defRPr/>
            </a:lvl3pPr>
            <a:lvl4pPr marL="2016618" lvl="3" indent="-350107" algn="l">
              <a:lnSpc>
                <a:spcPct val="100000"/>
              </a:lnSpc>
              <a:spcBef>
                <a:spcPts val="0"/>
              </a:spcBef>
              <a:spcAft>
                <a:spcPts val="0"/>
              </a:spcAft>
              <a:buClr>
                <a:schemeClr val="dk1"/>
              </a:buClr>
              <a:buSzPts val="1400"/>
              <a:buChar char="•"/>
              <a:defRPr/>
            </a:lvl4pPr>
            <a:lvl5pPr marL="2520772" lvl="4" indent="-350107" algn="l">
              <a:lnSpc>
                <a:spcPct val="100000"/>
              </a:lnSpc>
              <a:spcBef>
                <a:spcPts val="0"/>
              </a:spcBef>
              <a:spcAft>
                <a:spcPts val="0"/>
              </a:spcAft>
              <a:buClr>
                <a:schemeClr val="dk1"/>
              </a:buClr>
              <a:buSzPts val="1400"/>
              <a:buChar char="-"/>
              <a:defRPr/>
            </a:lvl5pPr>
            <a:lvl6pPr marL="3024927" lvl="5" indent="-364250" algn="l">
              <a:lnSpc>
                <a:spcPct val="100000"/>
              </a:lnSpc>
              <a:spcBef>
                <a:spcPts val="0"/>
              </a:spcBef>
              <a:spcAft>
                <a:spcPts val="0"/>
              </a:spcAft>
              <a:buSzPts val="1602"/>
              <a:buChar char="-"/>
              <a:defRPr/>
            </a:lvl6pPr>
            <a:lvl7pPr marL="3529081" lvl="6" indent="-364250" algn="l">
              <a:lnSpc>
                <a:spcPct val="100000"/>
              </a:lnSpc>
              <a:spcBef>
                <a:spcPts val="0"/>
              </a:spcBef>
              <a:spcAft>
                <a:spcPts val="0"/>
              </a:spcAft>
              <a:buSzPts val="1602"/>
              <a:buChar char="-"/>
              <a:defRPr/>
            </a:lvl7pPr>
            <a:lvl8pPr marL="4033236" lvl="7" indent="-364252" algn="l">
              <a:lnSpc>
                <a:spcPct val="100000"/>
              </a:lnSpc>
              <a:spcBef>
                <a:spcPts val="0"/>
              </a:spcBef>
              <a:spcAft>
                <a:spcPts val="0"/>
              </a:spcAft>
              <a:buSzPts val="1602"/>
              <a:buChar char="-"/>
              <a:defRPr/>
            </a:lvl8pPr>
            <a:lvl9pPr marL="4537390" lvl="8" indent="-364252" algn="l">
              <a:lnSpc>
                <a:spcPct val="100000"/>
              </a:lnSpc>
              <a:spcBef>
                <a:spcPts val="0"/>
              </a:spcBef>
              <a:spcAft>
                <a:spcPts val="0"/>
              </a:spcAft>
              <a:buSzPts val="1602"/>
              <a:buChar char="-"/>
              <a:defRPr/>
            </a:lvl9pPr>
          </a:lstStyle>
          <a:p>
            <a:endParaRPr/>
          </a:p>
        </p:txBody>
      </p:sp>
      <p:sp>
        <p:nvSpPr>
          <p:cNvPr id="26" name="Google Shape;26;p31"/>
          <p:cNvSpPr txBox="1">
            <a:spLocks noGrp="1"/>
          </p:cNvSpPr>
          <p:nvPr>
            <p:ph type="body" idx="2"/>
          </p:nvPr>
        </p:nvSpPr>
        <p:spPr>
          <a:xfrm>
            <a:off x="289859" y="7238942"/>
            <a:ext cx="10841408" cy="169704"/>
          </a:xfrm>
          <a:prstGeom prst="rect">
            <a:avLst/>
          </a:prstGeom>
          <a:noFill/>
          <a:ln>
            <a:noFill/>
          </a:ln>
        </p:spPr>
        <p:txBody>
          <a:bodyPr spcFirstLastPara="1" wrap="square" lIns="0" tIns="0" rIns="0" bIns="0" anchor="b" anchorCtr="0">
            <a:spAutoFit/>
          </a:bodyPr>
          <a:lstStyle>
            <a:lvl1pPr marL="504154" lvl="0" indent="-252077" algn="l">
              <a:lnSpc>
                <a:spcPct val="100000"/>
              </a:lnSpc>
              <a:spcBef>
                <a:spcPts val="0"/>
              </a:spcBef>
              <a:spcAft>
                <a:spcPts val="0"/>
              </a:spcAft>
              <a:buSzPts val="1000"/>
              <a:buFont typeface="Arial"/>
              <a:buNone/>
              <a:defRPr sz="1103">
                <a:solidFill>
                  <a:schemeClr val="accent6"/>
                </a:solidFill>
                <a:latin typeface="Arial"/>
                <a:ea typeface="Arial"/>
                <a:cs typeface="Arial"/>
                <a:sym typeface="Arial"/>
              </a:defRPr>
            </a:lvl1pPr>
            <a:lvl2pPr marL="1008309" lvl="1" indent="-378116" algn="l">
              <a:lnSpc>
                <a:spcPct val="100000"/>
              </a:lnSpc>
              <a:spcBef>
                <a:spcPts val="0"/>
              </a:spcBef>
              <a:spcAft>
                <a:spcPts val="0"/>
              </a:spcAft>
              <a:buSzPts val="1800"/>
              <a:buChar char="•"/>
              <a:defRPr/>
            </a:lvl2pPr>
            <a:lvl3pPr marL="1512463" lvl="2" indent="-378116" algn="l">
              <a:lnSpc>
                <a:spcPct val="100000"/>
              </a:lnSpc>
              <a:spcBef>
                <a:spcPts val="0"/>
              </a:spcBef>
              <a:spcAft>
                <a:spcPts val="0"/>
              </a:spcAft>
              <a:buSzPts val="1800"/>
              <a:buChar char="–"/>
              <a:defRPr/>
            </a:lvl3pPr>
            <a:lvl4pPr marL="2016618" lvl="3" indent="-378116" algn="l">
              <a:lnSpc>
                <a:spcPct val="100000"/>
              </a:lnSpc>
              <a:spcBef>
                <a:spcPts val="0"/>
              </a:spcBef>
              <a:spcAft>
                <a:spcPts val="0"/>
              </a:spcAft>
              <a:buSzPts val="1800"/>
              <a:buChar char="•"/>
              <a:defRPr/>
            </a:lvl4pPr>
            <a:lvl5pPr marL="2520772" lvl="4" indent="-378116" algn="l">
              <a:lnSpc>
                <a:spcPct val="100000"/>
              </a:lnSpc>
              <a:spcBef>
                <a:spcPts val="0"/>
              </a:spcBef>
              <a:spcAft>
                <a:spcPts val="0"/>
              </a:spcAft>
              <a:buSzPts val="1800"/>
              <a:buChar char="-"/>
              <a:defRPr/>
            </a:lvl5pPr>
            <a:lvl6pPr marL="3024927" lvl="5" indent="-364250" algn="l">
              <a:lnSpc>
                <a:spcPct val="100000"/>
              </a:lnSpc>
              <a:spcBef>
                <a:spcPts val="0"/>
              </a:spcBef>
              <a:spcAft>
                <a:spcPts val="0"/>
              </a:spcAft>
              <a:buSzPts val="1602"/>
              <a:buChar char="-"/>
              <a:defRPr/>
            </a:lvl6pPr>
            <a:lvl7pPr marL="3529081" lvl="6" indent="-364250" algn="l">
              <a:lnSpc>
                <a:spcPct val="100000"/>
              </a:lnSpc>
              <a:spcBef>
                <a:spcPts val="0"/>
              </a:spcBef>
              <a:spcAft>
                <a:spcPts val="0"/>
              </a:spcAft>
              <a:buSzPts val="1602"/>
              <a:buChar char="-"/>
              <a:defRPr/>
            </a:lvl7pPr>
            <a:lvl8pPr marL="4033236" lvl="7" indent="-364252" algn="l">
              <a:lnSpc>
                <a:spcPct val="100000"/>
              </a:lnSpc>
              <a:spcBef>
                <a:spcPts val="0"/>
              </a:spcBef>
              <a:spcAft>
                <a:spcPts val="0"/>
              </a:spcAft>
              <a:buSzPts val="1602"/>
              <a:buChar char="-"/>
              <a:defRPr/>
            </a:lvl8pPr>
            <a:lvl9pPr marL="4537390" lvl="8" indent="-364252" algn="l">
              <a:lnSpc>
                <a:spcPct val="100000"/>
              </a:lnSpc>
              <a:spcBef>
                <a:spcPts val="0"/>
              </a:spcBef>
              <a:spcAft>
                <a:spcPts val="0"/>
              </a:spcAft>
              <a:buSzPts val="1602"/>
              <a:buChar char="-"/>
              <a:defRPr/>
            </a:lvl9pPr>
          </a:lstStyle>
          <a:p>
            <a:endParaRPr/>
          </a:p>
        </p:txBody>
      </p:sp>
      <p:pic>
        <p:nvPicPr>
          <p:cNvPr id="27" name="Google Shape;27;p31"/>
          <p:cNvPicPr preferRelativeResize="0"/>
          <p:nvPr/>
        </p:nvPicPr>
        <p:blipFill rotWithShape="1">
          <a:blip r:embed="rId2">
            <a:alphaModFix/>
          </a:blip>
          <a:srcRect/>
          <a:stretch/>
        </p:blipFill>
        <p:spPr>
          <a:xfrm>
            <a:off x="12085761" y="83157"/>
            <a:ext cx="1050355" cy="288859"/>
          </a:xfrm>
          <a:prstGeom prst="rect">
            <a:avLst/>
          </a:prstGeom>
          <a:noFill/>
          <a:ln>
            <a:noFill/>
          </a:ln>
        </p:spPr>
      </p:pic>
    </p:spTree>
    <p:extLst>
      <p:ext uri="{BB962C8B-B14F-4D97-AF65-F5344CB8AC3E}">
        <p14:creationId xmlns:p14="http://schemas.microsoft.com/office/powerpoint/2010/main" val="77027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UoM, Source">
  <p:cSld name="1_Title, UoM, Source">
    <p:spTree>
      <p:nvGrpSpPr>
        <p:cNvPr id="1" name="Shape 28"/>
        <p:cNvGrpSpPr/>
        <p:nvPr/>
      </p:nvGrpSpPr>
      <p:grpSpPr>
        <a:xfrm>
          <a:off x="0" y="0"/>
          <a:ext cx="0" cy="0"/>
          <a:chOff x="0" y="0"/>
          <a:chExt cx="0" cy="0"/>
        </a:xfrm>
      </p:grpSpPr>
      <p:sp>
        <p:nvSpPr>
          <p:cNvPr id="29" name="Google Shape;29;p53"/>
          <p:cNvSpPr txBox="1">
            <a:spLocks noGrp="1"/>
          </p:cNvSpPr>
          <p:nvPr>
            <p:ph type="title"/>
          </p:nvPr>
        </p:nvSpPr>
        <p:spPr>
          <a:xfrm>
            <a:off x="289859" y="414086"/>
            <a:ext cx="12846256" cy="47517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088">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3"/>
          <p:cNvSpPr txBox="1">
            <a:spLocks noGrp="1"/>
          </p:cNvSpPr>
          <p:nvPr>
            <p:ph type="body" idx="1"/>
          </p:nvPr>
        </p:nvSpPr>
        <p:spPr>
          <a:xfrm>
            <a:off x="289859" y="928722"/>
            <a:ext cx="12846256" cy="237587"/>
          </a:xfrm>
          <a:prstGeom prst="rect">
            <a:avLst/>
          </a:prstGeom>
          <a:noFill/>
          <a:ln>
            <a:noFill/>
          </a:ln>
        </p:spPr>
        <p:txBody>
          <a:bodyPr spcFirstLastPara="1" wrap="square" lIns="0" tIns="0" rIns="0" bIns="0" anchor="t" anchorCtr="0">
            <a:noAutofit/>
          </a:bodyPr>
          <a:lstStyle>
            <a:lvl1pPr marL="504154" lvl="0" indent="-252077" algn="l">
              <a:lnSpc>
                <a:spcPct val="100000"/>
              </a:lnSpc>
              <a:spcBef>
                <a:spcPts val="0"/>
              </a:spcBef>
              <a:spcAft>
                <a:spcPts val="0"/>
              </a:spcAft>
              <a:buSzPts val="1400"/>
              <a:buNone/>
              <a:defRPr sz="1544">
                <a:solidFill>
                  <a:schemeClr val="accent6"/>
                </a:solidFill>
                <a:latin typeface="Arial"/>
                <a:ea typeface="Arial"/>
                <a:cs typeface="Arial"/>
                <a:sym typeface="Arial"/>
              </a:defRPr>
            </a:lvl1pPr>
            <a:lvl2pPr marL="1008309" lvl="1" indent="-350107" algn="l">
              <a:lnSpc>
                <a:spcPct val="100000"/>
              </a:lnSpc>
              <a:spcBef>
                <a:spcPts val="0"/>
              </a:spcBef>
              <a:spcAft>
                <a:spcPts val="0"/>
              </a:spcAft>
              <a:buClr>
                <a:schemeClr val="dk1"/>
              </a:buClr>
              <a:buSzPts val="1400"/>
              <a:buChar char="•"/>
              <a:defRPr/>
            </a:lvl2pPr>
            <a:lvl3pPr marL="1512463" lvl="2" indent="-350107" algn="l">
              <a:lnSpc>
                <a:spcPct val="100000"/>
              </a:lnSpc>
              <a:spcBef>
                <a:spcPts val="0"/>
              </a:spcBef>
              <a:spcAft>
                <a:spcPts val="0"/>
              </a:spcAft>
              <a:buClr>
                <a:schemeClr val="dk1"/>
              </a:buClr>
              <a:buSzPts val="1400"/>
              <a:buChar char="–"/>
              <a:defRPr/>
            </a:lvl3pPr>
            <a:lvl4pPr marL="2016618" lvl="3" indent="-350107" algn="l">
              <a:lnSpc>
                <a:spcPct val="100000"/>
              </a:lnSpc>
              <a:spcBef>
                <a:spcPts val="0"/>
              </a:spcBef>
              <a:spcAft>
                <a:spcPts val="0"/>
              </a:spcAft>
              <a:buClr>
                <a:schemeClr val="dk1"/>
              </a:buClr>
              <a:buSzPts val="1400"/>
              <a:buChar char="•"/>
              <a:defRPr/>
            </a:lvl4pPr>
            <a:lvl5pPr marL="2520772" lvl="4" indent="-350107" algn="l">
              <a:lnSpc>
                <a:spcPct val="100000"/>
              </a:lnSpc>
              <a:spcBef>
                <a:spcPts val="0"/>
              </a:spcBef>
              <a:spcAft>
                <a:spcPts val="0"/>
              </a:spcAft>
              <a:buClr>
                <a:schemeClr val="dk1"/>
              </a:buClr>
              <a:buSzPts val="1400"/>
              <a:buChar char="-"/>
              <a:defRPr/>
            </a:lvl5pPr>
            <a:lvl6pPr marL="3024927" lvl="5" indent="-396180" algn="l">
              <a:lnSpc>
                <a:spcPct val="100000"/>
              </a:lnSpc>
              <a:spcBef>
                <a:spcPts val="0"/>
              </a:spcBef>
              <a:spcAft>
                <a:spcPts val="0"/>
              </a:spcAft>
              <a:buSzPts val="2058"/>
              <a:buChar char="-"/>
              <a:defRPr/>
            </a:lvl6pPr>
            <a:lvl7pPr marL="3529081" lvl="6" indent="-396180" algn="l">
              <a:lnSpc>
                <a:spcPct val="100000"/>
              </a:lnSpc>
              <a:spcBef>
                <a:spcPts val="0"/>
              </a:spcBef>
              <a:spcAft>
                <a:spcPts val="0"/>
              </a:spcAft>
              <a:buSzPts val="2058"/>
              <a:buChar char="-"/>
              <a:defRPr/>
            </a:lvl7pPr>
            <a:lvl8pPr marL="4033236" lvl="7" indent="-396181" algn="l">
              <a:lnSpc>
                <a:spcPct val="100000"/>
              </a:lnSpc>
              <a:spcBef>
                <a:spcPts val="0"/>
              </a:spcBef>
              <a:spcAft>
                <a:spcPts val="0"/>
              </a:spcAft>
              <a:buSzPts val="2058"/>
              <a:buChar char="-"/>
              <a:defRPr/>
            </a:lvl8pPr>
            <a:lvl9pPr marL="4537390" lvl="8" indent="-396181" algn="l">
              <a:lnSpc>
                <a:spcPct val="100000"/>
              </a:lnSpc>
              <a:spcBef>
                <a:spcPts val="0"/>
              </a:spcBef>
              <a:spcAft>
                <a:spcPts val="0"/>
              </a:spcAft>
              <a:buSzPts val="2058"/>
              <a:buChar char="-"/>
              <a:defRPr/>
            </a:lvl9pPr>
          </a:lstStyle>
          <a:p>
            <a:endParaRPr/>
          </a:p>
        </p:txBody>
      </p:sp>
      <p:sp>
        <p:nvSpPr>
          <p:cNvPr id="31" name="Google Shape;31;p53"/>
          <p:cNvSpPr txBox="1">
            <a:spLocks noGrp="1"/>
          </p:cNvSpPr>
          <p:nvPr>
            <p:ph type="body" idx="2"/>
          </p:nvPr>
        </p:nvSpPr>
        <p:spPr>
          <a:xfrm>
            <a:off x="289859" y="7238942"/>
            <a:ext cx="10841408" cy="169704"/>
          </a:xfrm>
          <a:prstGeom prst="rect">
            <a:avLst/>
          </a:prstGeom>
          <a:noFill/>
          <a:ln>
            <a:noFill/>
          </a:ln>
        </p:spPr>
        <p:txBody>
          <a:bodyPr spcFirstLastPara="1" wrap="square" lIns="0" tIns="0" rIns="0" bIns="0" anchor="b" anchorCtr="0">
            <a:spAutoFit/>
          </a:bodyPr>
          <a:lstStyle>
            <a:lvl1pPr marL="504154" lvl="0" indent="-252077" algn="l">
              <a:lnSpc>
                <a:spcPct val="100000"/>
              </a:lnSpc>
              <a:spcBef>
                <a:spcPts val="0"/>
              </a:spcBef>
              <a:spcAft>
                <a:spcPts val="0"/>
              </a:spcAft>
              <a:buSzPts val="1400"/>
              <a:buNone/>
              <a:defRPr sz="1103">
                <a:solidFill>
                  <a:schemeClr val="accent6"/>
                </a:solidFill>
                <a:latin typeface="Arial"/>
                <a:ea typeface="Arial"/>
                <a:cs typeface="Arial"/>
                <a:sym typeface="Arial"/>
              </a:defRPr>
            </a:lvl1pPr>
            <a:lvl2pPr marL="1008309" lvl="1" indent="-350107" algn="l">
              <a:lnSpc>
                <a:spcPct val="100000"/>
              </a:lnSpc>
              <a:spcBef>
                <a:spcPts val="0"/>
              </a:spcBef>
              <a:spcAft>
                <a:spcPts val="0"/>
              </a:spcAft>
              <a:buSzPts val="1400"/>
              <a:buChar char="•"/>
              <a:defRPr/>
            </a:lvl2pPr>
            <a:lvl3pPr marL="1512463" lvl="2" indent="-350107" algn="l">
              <a:lnSpc>
                <a:spcPct val="100000"/>
              </a:lnSpc>
              <a:spcBef>
                <a:spcPts val="0"/>
              </a:spcBef>
              <a:spcAft>
                <a:spcPts val="0"/>
              </a:spcAft>
              <a:buSzPts val="1400"/>
              <a:buChar char="–"/>
              <a:defRPr/>
            </a:lvl3pPr>
            <a:lvl4pPr marL="2016618" lvl="3" indent="-350107" algn="l">
              <a:lnSpc>
                <a:spcPct val="100000"/>
              </a:lnSpc>
              <a:spcBef>
                <a:spcPts val="0"/>
              </a:spcBef>
              <a:spcAft>
                <a:spcPts val="0"/>
              </a:spcAft>
              <a:buSzPts val="1400"/>
              <a:buChar char="•"/>
              <a:defRPr/>
            </a:lvl4pPr>
            <a:lvl5pPr marL="2520772" lvl="4" indent="-350107" algn="l">
              <a:lnSpc>
                <a:spcPct val="100000"/>
              </a:lnSpc>
              <a:spcBef>
                <a:spcPts val="0"/>
              </a:spcBef>
              <a:spcAft>
                <a:spcPts val="0"/>
              </a:spcAft>
              <a:buSzPts val="1400"/>
              <a:buChar char="-"/>
              <a:defRPr/>
            </a:lvl5pPr>
            <a:lvl6pPr marL="3024927" lvl="5" indent="-396180" algn="l">
              <a:lnSpc>
                <a:spcPct val="100000"/>
              </a:lnSpc>
              <a:spcBef>
                <a:spcPts val="0"/>
              </a:spcBef>
              <a:spcAft>
                <a:spcPts val="0"/>
              </a:spcAft>
              <a:buSzPts val="2058"/>
              <a:buChar char="-"/>
              <a:defRPr/>
            </a:lvl6pPr>
            <a:lvl7pPr marL="3529081" lvl="6" indent="-396180" algn="l">
              <a:lnSpc>
                <a:spcPct val="100000"/>
              </a:lnSpc>
              <a:spcBef>
                <a:spcPts val="0"/>
              </a:spcBef>
              <a:spcAft>
                <a:spcPts val="0"/>
              </a:spcAft>
              <a:buSzPts val="2058"/>
              <a:buChar char="-"/>
              <a:defRPr/>
            </a:lvl7pPr>
            <a:lvl8pPr marL="4033236" lvl="7" indent="-396181" algn="l">
              <a:lnSpc>
                <a:spcPct val="100000"/>
              </a:lnSpc>
              <a:spcBef>
                <a:spcPts val="0"/>
              </a:spcBef>
              <a:spcAft>
                <a:spcPts val="0"/>
              </a:spcAft>
              <a:buSzPts val="2058"/>
              <a:buChar char="-"/>
              <a:defRPr/>
            </a:lvl8pPr>
            <a:lvl9pPr marL="4537390" lvl="8" indent="-396181" algn="l">
              <a:lnSpc>
                <a:spcPct val="100000"/>
              </a:lnSpc>
              <a:spcBef>
                <a:spcPts val="0"/>
              </a:spcBef>
              <a:spcAft>
                <a:spcPts val="0"/>
              </a:spcAft>
              <a:buSzPts val="2058"/>
              <a:buChar char="-"/>
              <a:defRPr/>
            </a:lvl9pPr>
          </a:lstStyle>
          <a:p>
            <a:endParaRPr/>
          </a:p>
        </p:txBody>
      </p:sp>
      <p:pic>
        <p:nvPicPr>
          <p:cNvPr id="32" name="Google Shape;32;p53"/>
          <p:cNvPicPr preferRelativeResize="0"/>
          <p:nvPr/>
        </p:nvPicPr>
        <p:blipFill rotWithShape="1">
          <a:blip r:embed="rId2">
            <a:alphaModFix/>
          </a:blip>
          <a:srcRect/>
          <a:stretch/>
        </p:blipFill>
        <p:spPr>
          <a:xfrm>
            <a:off x="12085761" y="83157"/>
            <a:ext cx="1050355" cy="288859"/>
          </a:xfrm>
          <a:prstGeom prst="rect">
            <a:avLst/>
          </a:prstGeom>
          <a:noFill/>
          <a:ln>
            <a:noFill/>
          </a:ln>
        </p:spPr>
      </p:pic>
    </p:spTree>
    <p:extLst>
      <p:ext uri="{BB962C8B-B14F-4D97-AF65-F5344CB8AC3E}">
        <p14:creationId xmlns:p14="http://schemas.microsoft.com/office/powerpoint/2010/main" val="3548946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Slide Layout 1">
  <p:cSld name="1_Title Slide Layout 1">
    <p:spTree>
      <p:nvGrpSpPr>
        <p:cNvPr id="1" name="Shape 51"/>
        <p:cNvGrpSpPr/>
        <p:nvPr/>
      </p:nvGrpSpPr>
      <p:grpSpPr>
        <a:xfrm>
          <a:off x="0" y="0"/>
          <a:ext cx="0" cy="0"/>
          <a:chOff x="0" y="0"/>
          <a:chExt cx="0" cy="0"/>
        </a:xfrm>
      </p:grpSpPr>
      <p:sp>
        <p:nvSpPr>
          <p:cNvPr id="52" name="Google Shape;52;p34"/>
          <p:cNvSpPr/>
          <p:nvPr/>
        </p:nvSpPr>
        <p:spPr>
          <a:xfrm>
            <a:off x="0" y="0"/>
            <a:ext cx="13444538" cy="7562850"/>
          </a:xfrm>
          <a:prstGeom prst="rect">
            <a:avLst/>
          </a:prstGeom>
          <a:solidFill>
            <a:srgbClr val="01172C"/>
          </a:solidFill>
          <a:ln>
            <a:noFill/>
          </a:ln>
        </p:spPr>
        <p:txBody>
          <a:bodyPr spcFirstLastPara="1" wrap="square" lIns="100817" tIns="50395" rIns="100817" bIns="50395" anchor="ctr" anchorCtr="0">
            <a:noAutofit/>
          </a:bodyPr>
          <a:lstStyle/>
          <a:p>
            <a:pPr marL="0" marR="0" lvl="0" indent="0" algn="ctr" rtl="0">
              <a:lnSpc>
                <a:spcPct val="100000"/>
              </a:lnSpc>
              <a:spcBef>
                <a:spcPts val="0"/>
              </a:spcBef>
              <a:spcAft>
                <a:spcPts val="0"/>
              </a:spcAft>
              <a:buClr>
                <a:srgbClr val="000000"/>
              </a:buClr>
              <a:buSzPts val="1542"/>
              <a:buFont typeface="Arial"/>
              <a:buNone/>
            </a:pPr>
            <a:endParaRPr sz="1700" b="0" i="0" u="none" strike="noStrike" cap="none">
              <a:solidFill>
                <a:schemeClr val="lt1"/>
              </a:solidFill>
              <a:latin typeface="Arial"/>
              <a:ea typeface="Arial"/>
              <a:cs typeface="Arial"/>
              <a:sym typeface="Arial"/>
            </a:endParaRPr>
          </a:p>
        </p:txBody>
      </p:sp>
      <p:pic>
        <p:nvPicPr>
          <p:cNvPr id="53" name="Google Shape;53;p34" descr="A picture containing fish&#10;&#10;Description automatically generated"/>
          <p:cNvPicPr preferRelativeResize="0"/>
          <p:nvPr/>
        </p:nvPicPr>
        <p:blipFill rotWithShape="1">
          <a:blip r:embed="rId2">
            <a:alphaModFix/>
          </a:blip>
          <a:srcRect/>
          <a:stretch/>
        </p:blipFill>
        <p:spPr>
          <a:xfrm>
            <a:off x="0" y="3396280"/>
            <a:ext cx="13444538" cy="4166570"/>
          </a:xfrm>
          <a:prstGeom prst="rect">
            <a:avLst/>
          </a:prstGeom>
          <a:noFill/>
          <a:ln>
            <a:noFill/>
          </a:ln>
        </p:spPr>
      </p:pic>
      <p:sp>
        <p:nvSpPr>
          <p:cNvPr id="54" name="Google Shape;54;p34"/>
          <p:cNvSpPr txBox="1">
            <a:spLocks noGrp="1"/>
          </p:cNvSpPr>
          <p:nvPr>
            <p:ph type="ctrTitle"/>
          </p:nvPr>
        </p:nvSpPr>
        <p:spPr>
          <a:xfrm>
            <a:off x="2577624" y="3615166"/>
            <a:ext cx="8289293" cy="678818"/>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sz="4411"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4"/>
          <p:cNvSpPr txBox="1">
            <a:spLocks noGrp="1"/>
          </p:cNvSpPr>
          <p:nvPr>
            <p:ph type="subTitle" idx="1"/>
          </p:nvPr>
        </p:nvSpPr>
        <p:spPr>
          <a:xfrm>
            <a:off x="2577624" y="4427540"/>
            <a:ext cx="8289293" cy="305468"/>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sz="1985">
                <a:solidFill>
                  <a:schemeClr val="lt1"/>
                </a:solidFill>
                <a:latin typeface="Arial"/>
                <a:ea typeface="Arial"/>
                <a:cs typeface="Arial"/>
                <a:sym typeface="Arial"/>
              </a:defRPr>
            </a:lvl1pPr>
            <a:lvl2pPr lvl="1" algn="l">
              <a:lnSpc>
                <a:spcPct val="100000"/>
              </a:lnSpc>
              <a:spcBef>
                <a:spcPts val="0"/>
              </a:spcBef>
              <a:spcAft>
                <a:spcPts val="0"/>
              </a:spcAft>
              <a:buSzPts val="1800"/>
              <a:buChar char="•"/>
              <a:defRPr/>
            </a:lvl2pPr>
            <a:lvl3pPr lvl="2" algn="l">
              <a:lnSpc>
                <a:spcPct val="100000"/>
              </a:lnSpc>
              <a:spcBef>
                <a:spcPts val="0"/>
              </a:spcBef>
              <a:spcAft>
                <a:spcPts val="0"/>
              </a:spcAft>
              <a:buSzPts val="1800"/>
              <a:buChar char="–"/>
              <a:defRPr/>
            </a:lvl3pPr>
            <a:lvl4pPr lvl="3" algn="l">
              <a:lnSpc>
                <a:spcPct val="100000"/>
              </a:lnSpc>
              <a:spcBef>
                <a:spcPts val="0"/>
              </a:spcBef>
              <a:spcAft>
                <a:spcPts val="0"/>
              </a:spcAft>
              <a:buSzPts val="1800"/>
              <a:buChar char="•"/>
              <a:defRPr/>
            </a:lvl4pPr>
            <a:lvl5pPr lvl="4" algn="l">
              <a:lnSpc>
                <a:spcPct val="100000"/>
              </a:lnSpc>
              <a:spcBef>
                <a:spcPts val="0"/>
              </a:spcBef>
              <a:spcAft>
                <a:spcPts val="0"/>
              </a:spcAft>
              <a:buSzPts val="1800"/>
              <a:buChar char="-"/>
              <a:defRPr/>
            </a:lvl5pPr>
            <a:lvl6pPr lvl="5" algn="l">
              <a:lnSpc>
                <a:spcPct val="100000"/>
              </a:lnSpc>
              <a:spcBef>
                <a:spcPts val="0"/>
              </a:spcBef>
              <a:spcAft>
                <a:spcPts val="0"/>
              </a:spcAft>
              <a:buSzPts val="1602"/>
              <a:buChar char="-"/>
              <a:defRPr/>
            </a:lvl6pPr>
            <a:lvl7pPr lvl="6" algn="l">
              <a:lnSpc>
                <a:spcPct val="100000"/>
              </a:lnSpc>
              <a:spcBef>
                <a:spcPts val="0"/>
              </a:spcBef>
              <a:spcAft>
                <a:spcPts val="0"/>
              </a:spcAft>
              <a:buSzPts val="1602"/>
              <a:buChar char="-"/>
              <a:defRPr/>
            </a:lvl7pPr>
            <a:lvl8pPr lvl="7" algn="l">
              <a:lnSpc>
                <a:spcPct val="100000"/>
              </a:lnSpc>
              <a:spcBef>
                <a:spcPts val="0"/>
              </a:spcBef>
              <a:spcAft>
                <a:spcPts val="0"/>
              </a:spcAft>
              <a:buSzPts val="1602"/>
              <a:buChar char="-"/>
              <a:defRPr/>
            </a:lvl8pPr>
            <a:lvl9pPr lvl="8" algn="l">
              <a:lnSpc>
                <a:spcPct val="100000"/>
              </a:lnSpc>
              <a:spcBef>
                <a:spcPts val="0"/>
              </a:spcBef>
              <a:spcAft>
                <a:spcPts val="0"/>
              </a:spcAft>
              <a:buSzPts val="1602"/>
              <a:buChar char="-"/>
              <a:defRPr/>
            </a:lvl9pPr>
          </a:lstStyle>
          <a:p>
            <a:endParaRPr/>
          </a:p>
        </p:txBody>
      </p:sp>
      <p:pic>
        <p:nvPicPr>
          <p:cNvPr id="56" name="Google Shape;56;p34" descr="A picture containing drawing&#10;&#10;Description automatically generated"/>
          <p:cNvPicPr preferRelativeResize="0"/>
          <p:nvPr/>
        </p:nvPicPr>
        <p:blipFill rotWithShape="1">
          <a:blip r:embed="rId3">
            <a:alphaModFix/>
          </a:blip>
          <a:srcRect l="24532" t="35109" r="24295" b="36405"/>
          <a:stretch/>
        </p:blipFill>
        <p:spPr>
          <a:xfrm>
            <a:off x="3298114" y="1522221"/>
            <a:ext cx="6879822" cy="1914680"/>
          </a:xfrm>
          <a:prstGeom prst="rect">
            <a:avLst/>
          </a:prstGeom>
          <a:noFill/>
          <a:ln>
            <a:noFill/>
          </a:ln>
        </p:spPr>
      </p:pic>
    </p:spTree>
    <p:extLst>
      <p:ext uri="{BB962C8B-B14F-4D97-AF65-F5344CB8AC3E}">
        <p14:creationId xmlns:p14="http://schemas.microsoft.com/office/powerpoint/2010/main" val="3555838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3_Sub topic header slide">
  <p:cSld name="3_Sub topic header slide">
    <p:spTree>
      <p:nvGrpSpPr>
        <p:cNvPr id="1" name="Shape 57"/>
        <p:cNvGrpSpPr/>
        <p:nvPr/>
      </p:nvGrpSpPr>
      <p:grpSpPr>
        <a:xfrm>
          <a:off x="0" y="0"/>
          <a:ext cx="0" cy="0"/>
          <a:chOff x="0" y="0"/>
          <a:chExt cx="0" cy="0"/>
        </a:xfrm>
      </p:grpSpPr>
      <p:pic>
        <p:nvPicPr>
          <p:cNvPr id="58" name="Google Shape;58;p35" descr="A picture containing animal, fish, dark&#10;&#10;Description automatically generated"/>
          <p:cNvPicPr preferRelativeResize="0"/>
          <p:nvPr/>
        </p:nvPicPr>
        <p:blipFill rotWithShape="1">
          <a:blip r:embed="rId2">
            <a:alphaModFix/>
          </a:blip>
          <a:srcRect/>
          <a:stretch/>
        </p:blipFill>
        <p:spPr>
          <a:xfrm>
            <a:off x="-1" y="3783213"/>
            <a:ext cx="13444538" cy="3781425"/>
          </a:xfrm>
          <a:prstGeom prst="rect">
            <a:avLst/>
          </a:prstGeom>
          <a:noFill/>
          <a:ln>
            <a:noFill/>
          </a:ln>
        </p:spPr>
      </p:pic>
      <p:sp>
        <p:nvSpPr>
          <p:cNvPr id="59" name="Google Shape;59;p35"/>
          <p:cNvSpPr txBox="1">
            <a:spLocks noGrp="1"/>
          </p:cNvSpPr>
          <p:nvPr>
            <p:ph type="ctrTitle"/>
          </p:nvPr>
        </p:nvSpPr>
        <p:spPr>
          <a:xfrm>
            <a:off x="2571095" y="1547754"/>
            <a:ext cx="8302348" cy="678818"/>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sz="4411" b="1">
                <a:solidFill>
                  <a:schemeClr val="accent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txBox="1">
            <a:spLocks noGrp="1"/>
          </p:cNvSpPr>
          <p:nvPr>
            <p:ph type="subTitle" idx="1"/>
          </p:nvPr>
        </p:nvSpPr>
        <p:spPr>
          <a:xfrm>
            <a:off x="2571095" y="2348864"/>
            <a:ext cx="8302348" cy="33941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205">
                <a:solidFill>
                  <a:schemeClr val="accent6"/>
                </a:solidFill>
              </a:defRPr>
            </a:lvl1pPr>
            <a:lvl2pPr lvl="1" algn="l">
              <a:lnSpc>
                <a:spcPct val="100000"/>
              </a:lnSpc>
              <a:spcBef>
                <a:spcPts val="0"/>
              </a:spcBef>
              <a:spcAft>
                <a:spcPts val="0"/>
              </a:spcAft>
              <a:buSzPts val="1800"/>
              <a:buChar char="•"/>
              <a:defRPr/>
            </a:lvl2pPr>
            <a:lvl3pPr lvl="2" algn="l">
              <a:lnSpc>
                <a:spcPct val="100000"/>
              </a:lnSpc>
              <a:spcBef>
                <a:spcPts val="0"/>
              </a:spcBef>
              <a:spcAft>
                <a:spcPts val="0"/>
              </a:spcAft>
              <a:buSzPts val="1800"/>
              <a:buChar char="–"/>
              <a:defRPr/>
            </a:lvl3pPr>
            <a:lvl4pPr lvl="3" algn="l">
              <a:lnSpc>
                <a:spcPct val="100000"/>
              </a:lnSpc>
              <a:spcBef>
                <a:spcPts val="0"/>
              </a:spcBef>
              <a:spcAft>
                <a:spcPts val="0"/>
              </a:spcAft>
              <a:buSzPts val="1800"/>
              <a:buChar char="•"/>
              <a:defRPr/>
            </a:lvl4pPr>
            <a:lvl5pPr lvl="4" algn="l">
              <a:lnSpc>
                <a:spcPct val="100000"/>
              </a:lnSpc>
              <a:spcBef>
                <a:spcPts val="0"/>
              </a:spcBef>
              <a:spcAft>
                <a:spcPts val="0"/>
              </a:spcAft>
              <a:buSzPts val="1800"/>
              <a:buChar char="-"/>
              <a:defRPr/>
            </a:lvl5pPr>
            <a:lvl6pPr lvl="5" algn="l">
              <a:lnSpc>
                <a:spcPct val="100000"/>
              </a:lnSpc>
              <a:spcBef>
                <a:spcPts val="0"/>
              </a:spcBef>
              <a:spcAft>
                <a:spcPts val="0"/>
              </a:spcAft>
              <a:buSzPts val="1602"/>
              <a:buChar char="-"/>
              <a:defRPr/>
            </a:lvl6pPr>
            <a:lvl7pPr lvl="6" algn="l">
              <a:lnSpc>
                <a:spcPct val="100000"/>
              </a:lnSpc>
              <a:spcBef>
                <a:spcPts val="0"/>
              </a:spcBef>
              <a:spcAft>
                <a:spcPts val="0"/>
              </a:spcAft>
              <a:buSzPts val="1602"/>
              <a:buChar char="-"/>
              <a:defRPr/>
            </a:lvl7pPr>
            <a:lvl8pPr lvl="7" algn="l">
              <a:lnSpc>
                <a:spcPct val="100000"/>
              </a:lnSpc>
              <a:spcBef>
                <a:spcPts val="0"/>
              </a:spcBef>
              <a:spcAft>
                <a:spcPts val="0"/>
              </a:spcAft>
              <a:buSzPts val="1602"/>
              <a:buChar char="-"/>
              <a:defRPr/>
            </a:lvl8pPr>
            <a:lvl9pPr lvl="8" algn="l">
              <a:lnSpc>
                <a:spcPct val="100000"/>
              </a:lnSpc>
              <a:spcBef>
                <a:spcPts val="0"/>
              </a:spcBef>
              <a:spcAft>
                <a:spcPts val="0"/>
              </a:spcAft>
              <a:buSzPts val="1602"/>
              <a:buChar char="-"/>
              <a:defRPr/>
            </a:lvl9pPr>
          </a:lstStyle>
          <a:p>
            <a:endParaRPr/>
          </a:p>
        </p:txBody>
      </p:sp>
      <p:pic>
        <p:nvPicPr>
          <p:cNvPr id="61" name="Google Shape;61;p35"/>
          <p:cNvPicPr preferRelativeResize="0"/>
          <p:nvPr/>
        </p:nvPicPr>
        <p:blipFill rotWithShape="1">
          <a:blip r:embed="rId3">
            <a:alphaModFix/>
          </a:blip>
          <a:srcRect/>
          <a:stretch/>
        </p:blipFill>
        <p:spPr>
          <a:xfrm>
            <a:off x="5593844" y="5363596"/>
            <a:ext cx="2256847" cy="620659"/>
          </a:xfrm>
          <a:prstGeom prst="rect">
            <a:avLst/>
          </a:prstGeom>
          <a:noFill/>
          <a:ln>
            <a:noFill/>
          </a:ln>
        </p:spPr>
      </p:pic>
      <p:sp>
        <p:nvSpPr>
          <p:cNvPr id="62" name="Google Shape;62;p35"/>
          <p:cNvSpPr txBox="1"/>
          <p:nvPr/>
        </p:nvSpPr>
        <p:spPr>
          <a:xfrm>
            <a:off x="12855779" y="7230822"/>
            <a:ext cx="277952" cy="16972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103" b="0" i="0" u="none" strike="noStrike" cap="none">
                <a:solidFill>
                  <a:schemeClr val="lt1"/>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a:t>
            </a:fld>
            <a:endParaRPr sz="110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06737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4_Sub topic header slide">
  <p:cSld name="4_Sub topic header slide">
    <p:spTree>
      <p:nvGrpSpPr>
        <p:cNvPr id="1" name="Shape 63"/>
        <p:cNvGrpSpPr/>
        <p:nvPr/>
      </p:nvGrpSpPr>
      <p:grpSpPr>
        <a:xfrm>
          <a:off x="0" y="0"/>
          <a:ext cx="0" cy="0"/>
          <a:chOff x="0" y="0"/>
          <a:chExt cx="0" cy="0"/>
        </a:xfrm>
      </p:grpSpPr>
      <p:sp>
        <p:nvSpPr>
          <p:cNvPr id="64" name="Google Shape;64;p36"/>
          <p:cNvSpPr/>
          <p:nvPr/>
        </p:nvSpPr>
        <p:spPr>
          <a:xfrm>
            <a:off x="0" y="0"/>
            <a:ext cx="4866849" cy="7564638"/>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00817" tIns="50395" rIns="100817" bIns="50395" anchor="ctr" anchorCtr="0">
            <a:noAutofit/>
          </a:bodyPr>
          <a:lstStyle/>
          <a:p>
            <a:pPr marL="0" marR="0" lvl="0" indent="0" algn="ctr" rtl="0">
              <a:lnSpc>
                <a:spcPct val="100000"/>
              </a:lnSpc>
              <a:spcBef>
                <a:spcPts val="0"/>
              </a:spcBef>
              <a:spcAft>
                <a:spcPts val="0"/>
              </a:spcAft>
              <a:buClr>
                <a:srgbClr val="000000"/>
              </a:buClr>
              <a:buSzPts val="1542"/>
              <a:buFont typeface="Arial"/>
              <a:buNone/>
            </a:pPr>
            <a:endParaRPr sz="1700" b="0" i="0" u="none" strike="noStrike" cap="none">
              <a:solidFill>
                <a:schemeClr val="lt1"/>
              </a:solidFill>
              <a:latin typeface="Arial"/>
              <a:ea typeface="Arial"/>
              <a:cs typeface="Arial"/>
              <a:sym typeface="Arial"/>
            </a:endParaRPr>
          </a:p>
        </p:txBody>
      </p:sp>
      <p:sp>
        <p:nvSpPr>
          <p:cNvPr id="65" name="Google Shape;65;p36"/>
          <p:cNvSpPr>
            <a:spLocks noGrp="1"/>
          </p:cNvSpPr>
          <p:nvPr>
            <p:ph type="pic" idx="2"/>
          </p:nvPr>
        </p:nvSpPr>
        <p:spPr>
          <a:xfrm>
            <a:off x="182302" y="1531004"/>
            <a:ext cx="4502244" cy="4502630"/>
          </a:xfrm>
          <a:prstGeom prst="rect">
            <a:avLst/>
          </a:prstGeom>
          <a:noFill/>
          <a:ln w="12700" cap="flat" cmpd="sng">
            <a:solidFill>
              <a:schemeClr val="lt1"/>
            </a:solidFill>
            <a:prstDash val="solid"/>
            <a:miter lim="800000"/>
            <a:headEnd type="none" w="sm" len="sm"/>
            <a:tailEnd type="none" w="sm" len="sm"/>
          </a:ln>
        </p:spPr>
      </p:sp>
      <p:sp>
        <p:nvSpPr>
          <p:cNvPr id="66" name="Google Shape;66;p36"/>
          <p:cNvSpPr txBox="1">
            <a:spLocks noGrp="1"/>
          </p:cNvSpPr>
          <p:nvPr>
            <p:ph type="ctrTitle"/>
          </p:nvPr>
        </p:nvSpPr>
        <p:spPr>
          <a:xfrm>
            <a:off x="5307849" y="3200058"/>
            <a:ext cx="7694402" cy="61093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970" b="1">
                <a:solidFill>
                  <a:schemeClr val="accent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6"/>
          <p:cNvSpPr txBox="1">
            <a:spLocks noGrp="1"/>
          </p:cNvSpPr>
          <p:nvPr>
            <p:ph type="subTitle" idx="1"/>
          </p:nvPr>
        </p:nvSpPr>
        <p:spPr>
          <a:xfrm>
            <a:off x="5307849" y="3876097"/>
            <a:ext cx="7694402" cy="30546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985">
                <a:solidFill>
                  <a:schemeClr val="accent6"/>
                </a:solidFill>
                <a:latin typeface="Arial"/>
                <a:ea typeface="Arial"/>
                <a:cs typeface="Arial"/>
                <a:sym typeface="Arial"/>
              </a:defRPr>
            </a:lvl1pPr>
            <a:lvl2pPr lvl="1" algn="l">
              <a:lnSpc>
                <a:spcPct val="100000"/>
              </a:lnSpc>
              <a:spcBef>
                <a:spcPts val="0"/>
              </a:spcBef>
              <a:spcAft>
                <a:spcPts val="0"/>
              </a:spcAft>
              <a:buSzPts val="1800"/>
              <a:buChar char="•"/>
              <a:defRPr/>
            </a:lvl2pPr>
            <a:lvl3pPr lvl="2" algn="l">
              <a:lnSpc>
                <a:spcPct val="100000"/>
              </a:lnSpc>
              <a:spcBef>
                <a:spcPts val="0"/>
              </a:spcBef>
              <a:spcAft>
                <a:spcPts val="0"/>
              </a:spcAft>
              <a:buSzPts val="1800"/>
              <a:buChar char="–"/>
              <a:defRPr/>
            </a:lvl3pPr>
            <a:lvl4pPr lvl="3" algn="l">
              <a:lnSpc>
                <a:spcPct val="100000"/>
              </a:lnSpc>
              <a:spcBef>
                <a:spcPts val="0"/>
              </a:spcBef>
              <a:spcAft>
                <a:spcPts val="0"/>
              </a:spcAft>
              <a:buSzPts val="1800"/>
              <a:buChar char="•"/>
              <a:defRPr/>
            </a:lvl4pPr>
            <a:lvl5pPr lvl="4" algn="l">
              <a:lnSpc>
                <a:spcPct val="100000"/>
              </a:lnSpc>
              <a:spcBef>
                <a:spcPts val="0"/>
              </a:spcBef>
              <a:spcAft>
                <a:spcPts val="0"/>
              </a:spcAft>
              <a:buSzPts val="1800"/>
              <a:buChar char="-"/>
              <a:defRPr/>
            </a:lvl5pPr>
            <a:lvl6pPr lvl="5" algn="l">
              <a:lnSpc>
                <a:spcPct val="100000"/>
              </a:lnSpc>
              <a:spcBef>
                <a:spcPts val="0"/>
              </a:spcBef>
              <a:spcAft>
                <a:spcPts val="0"/>
              </a:spcAft>
              <a:buSzPts val="1602"/>
              <a:buChar char="-"/>
              <a:defRPr/>
            </a:lvl6pPr>
            <a:lvl7pPr lvl="6" algn="l">
              <a:lnSpc>
                <a:spcPct val="100000"/>
              </a:lnSpc>
              <a:spcBef>
                <a:spcPts val="0"/>
              </a:spcBef>
              <a:spcAft>
                <a:spcPts val="0"/>
              </a:spcAft>
              <a:buSzPts val="1602"/>
              <a:buChar char="-"/>
              <a:defRPr/>
            </a:lvl7pPr>
            <a:lvl8pPr lvl="7" algn="l">
              <a:lnSpc>
                <a:spcPct val="100000"/>
              </a:lnSpc>
              <a:spcBef>
                <a:spcPts val="0"/>
              </a:spcBef>
              <a:spcAft>
                <a:spcPts val="0"/>
              </a:spcAft>
              <a:buSzPts val="1602"/>
              <a:buChar char="-"/>
              <a:defRPr/>
            </a:lvl8pPr>
            <a:lvl9pPr lvl="8" algn="l">
              <a:lnSpc>
                <a:spcPct val="100000"/>
              </a:lnSpc>
              <a:spcBef>
                <a:spcPts val="0"/>
              </a:spcBef>
              <a:spcAft>
                <a:spcPts val="0"/>
              </a:spcAft>
              <a:buSzPts val="1602"/>
              <a:buChar char="-"/>
              <a:defRPr/>
            </a:lvl9pPr>
          </a:lstStyle>
          <a:p>
            <a:endParaRPr/>
          </a:p>
        </p:txBody>
      </p:sp>
      <p:sp>
        <p:nvSpPr>
          <p:cNvPr id="68" name="Google Shape;68;p36"/>
          <p:cNvSpPr txBox="1"/>
          <p:nvPr/>
        </p:nvSpPr>
        <p:spPr>
          <a:xfrm rot="5400000">
            <a:off x="12283872" y="3713554"/>
            <a:ext cx="1946299" cy="1357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82" b="0" i="0" u="none" strike="noStrike" cap="none">
                <a:solidFill>
                  <a:srgbClr val="A5A5A5"/>
                </a:solidFill>
                <a:latin typeface="Arial"/>
                <a:ea typeface="Arial"/>
                <a:cs typeface="Arial"/>
                <a:sym typeface="Arial"/>
              </a:rPr>
              <a:t>PROPRIETARY AND CONFIDENTIAL</a:t>
            </a:r>
            <a:endParaRPr sz="1544" b="0" i="0" u="none" strike="noStrike" cap="none">
              <a:solidFill>
                <a:srgbClr val="000000"/>
              </a:solidFill>
              <a:latin typeface="Arial"/>
              <a:ea typeface="Arial"/>
              <a:cs typeface="Arial"/>
              <a:sym typeface="Arial"/>
            </a:endParaRPr>
          </a:p>
        </p:txBody>
      </p:sp>
      <p:pic>
        <p:nvPicPr>
          <p:cNvPr id="69" name="Google Shape;69;p36"/>
          <p:cNvPicPr preferRelativeResize="0"/>
          <p:nvPr/>
        </p:nvPicPr>
        <p:blipFill rotWithShape="1">
          <a:blip r:embed="rId2">
            <a:alphaModFix/>
          </a:blip>
          <a:srcRect/>
          <a:stretch/>
        </p:blipFill>
        <p:spPr>
          <a:xfrm>
            <a:off x="12085761" y="83157"/>
            <a:ext cx="1050355" cy="288859"/>
          </a:xfrm>
          <a:prstGeom prst="rect">
            <a:avLst/>
          </a:prstGeom>
          <a:noFill/>
          <a:ln>
            <a:noFill/>
          </a:ln>
        </p:spPr>
      </p:pic>
      <p:sp>
        <p:nvSpPr>
          <p:cNvPr id="70" name="Google Shape;70;p36"/>
          <p:cNvSpPr txBox="1"/>
          <p:nvPr/>
        </p:nvSpPr>
        <p:spPr>
          <a:xfrm>
            <a:off x="12855779" y="7230822"/>
            <a:ext cx="277952" cy="16972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103" b="0" i="0" u="none" strike="noStrike" cap="none">
                <a:solidFill>
                  <a:schemeClr val="accent6"/>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a:t>
            </a:fld>
            <a:endParaRPr sz="1103" b="0" i="0" u="none" strike="noStrike" cap="none">
              <a:solidFill>
                <a:schemeClr val="accent6"/>
              </a:solidFill>
              <a:latin typeface="Arial"/>
              <a:ea typeface="Arial"/>
              <a:cs typeface="Arial"/>
              <a:sym typeface="Arial"/>
            </a:endParaRPr>
          </a:p>
        </p:txBody>
      </p:sp>
    </p:spTree>
    <p:extLst>
      <p:ext uri="{BB962C8B-B14F-4D97-AF65-F5344CB8AC3E}">
        <p14:creationId xmlns:p14="http://schemas.microsoft.com/office/powerpoint/2010/main" val="205432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9"/>
        <p:cNvGrpSpPr/>
        <p:nvPr/>
      </p:nvGrpSpPr>
      <p:grpSpPr>
        <a:xfrm>
          <a:off x="0" y="0"/>
          <a:ext cx="0" cy="0"/>
          <a:chOff x="0" y="0"/>
          <a:chExt cx="0" cy="0"/>
        </a:xfrm>
      </p:grpSpPr>
      <p:sp>
        <p:nvSpPr>
          <p:cNvPr id="20" name="Google Shape;20;p39"/>
          <p:cNvSpPr txBox="1">
            <a:spLocks noGrp="1"/>
          </p:cNvSpPr>
          <p:nvPr>
            <p:ph type="ftr" idx="11"/>
          </p:nvPr>
        </p:nvSpPr>
        <p:spPr>
          <a:xfrm>
            <a:off x="4571143" y="7033454"/>
            <a:ext cx="4302252"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9"/>
          <p:cNvSpPr txBox="1">
            <a:spLocks noGrp="1"/>
          </p:cNvSpPr>
          <p:nvPr>
            <p:ph type="dt" idx="10"/>
          </p:nvPr>
        </p:nvSpPr>
        <p:spPr>
          <a:xfrm>
            <a:off x="672227" y="7033454"/>
            <a:ext cx="3092244"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9"/>
          <p:cNvSpPr txBox="1">
            <a:spLocks noGrp="1"/>
          </p:cNvSpPr>
          <p:nvPr>
            <p:ph type="sldNum" idx="12"/>
          </p:nvPr>
        </p:nvSpPr>
        <p:spPr>
          <a:xfrm>
            <a:off x="9680067" y="7033454"/>
            <a:ext cx="3092244"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5_Sub topic header slide">
  <p:cSld name="5_Sub topic header slide">
    <p:spTree>
      <p:nvGrpSpPr>
        <p:cNvPr id="1" name="Shape 78"/>
        <p:cNvGrpSpPr/>
        <p:nvPr/>
      </p:nvGrpSpPr>
      <p:grpSpPr>
        <a:xfrm>
          <a:off x="0" y="0"/>
          <a:ext cx="0" cy="0"/>
          <a:chOff x="0" y="0"/>
          <a:chExt cx="0" cy="0"/>
        </a:xfrm>
      </p:grpSpPr>
      <p:sp>
        <p:nvSpPr>
          <p:cNvPr id="79" name="Google Shape;79;p38"/>
          <p:cNvSpPr/>
          <p:nvPr/>
        </p:nvSpPr>
        <p:spPr>
          <a:xfrm flipH="1">
            <a:off x="10406463" y="0"/>
            <a:ext cx="3038074" cy="7564638"/>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00817" tIns="50395" rIns="100817" bIns="50395" anchor="ctr" anchorCtr="0">
            <a:noAutofit/>
          </a:bodyPr>
          <a:lstStyle/>
          <a:p>
            <a:pPr marL="0" marR="0" lvl="0" indent="0" algn="ctr" rtl="0">
              <a:lnSpc>
                <a:spcPct val="100000"/>
              </a:lnSpc>
              <a:spcBef>
                <a:spcPts val="0"/>
              </a:spcBef>
              <a:spcAft>
                <a:spcPts val="0"/>
              </a:spcAft>
              <a:buClr>
                <a:srgbClr val="000000"/>
              </a:buClr>
              <a:buSzPts val="1542"/>
              <a:buFont typeface="Arial"/>
              <a:buNone/>
            </a:pPr>
            <a:endParaRPr sz="1700" b="0" i="0" u="none" strike="noStrike" cap="none">
              <a:solidFill>
                <a:schemeClr val="dk1"/>
              </a:solidFill>
              <a:latin typeface="Arial"/>
              <a:ea typeface="Arial"/>
              <a:cs typeface="Arial"/>
              <a:sym typeface="Arial"/>
            </a:endParaRPr>
          </a:p>
        </p:txBody>
      </p:sp>
      <p:sp>
        <p:nvSpPr>
          <p:cNvPr id="80" name="Google Shape;80;p38"/>
          <p:cNvSpPr txBox="1">
            <a:spLocks noGrp="1"/>
          </p:cNvSpPr>
          <p:nvPr>
            <p:ph type="ctrTitle"/>
          </p:nvPr>
        </p:nvSpPr>
        <p:spPr>
          <a:xfrm>
            <a:off x="289859" y="414086"/>
            <a:ext cx="5749291" cy="47517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088" b="1">
                <a:solidFill>
                  <a:schemeClr val="accent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8"/>
          <p:cNvSpPr txBox="1">
            <a:spLocks noGrp="1"/>
          </p:cNvSpPr>
          <p:nvPr>
            <p:ph type="subTitle" idx="1"/>
          </p:nvPr>
        </p:nvSpPr>
        <p:spPr>
          <a:xfrm>
            <a:off x="289859" y="928723"/>
            <a:ext cx="5749291" cy="27152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764">
                <a:solidFill>
                  <a:schemeClr val="accent6"/>
                </a:solidFill>
              </a:defRPr>
            </a:lvl1pPr>
            <a:lvl2pPr lvl="1" algn="l">
              <a:lnSpc>
                <a:spcPct val="100000"/>
              </a:lnSpc>
              <a:spcBef>
                <a:spcPts val="0"/>
              </a:spcBef>
              <a:spcAft>
                <a:spcPts val="0"/>
              </a:spcAft>
              <a:buSzPts val="1800"/>
              <a:buChar char="•"/>
              <a:defRPr/>
            </a:lvl2pPr>
            <a:lvl3pPr lvl="2" algn="l">
              <a:lnSpc>
                <a:spcPct val="100000"/>
              </a:lnSpc>
              <a:spcBef>
                <a:spcPts val="0"/>
              </a:spcBef>
              <a:spcAft>
                <a:spcPts val="0"/>
              </a:spcAft>
              <a:buSzPts val="1800"/>
              <a:buChar char="–"/>
              <a:defRPr/>
            </a:lvl3pPr>
            <a:lvl4pPr lvl="3" algn="l">
              <a:lnSpc>
                <a:spcPct val="100000"/>
              </a:lnSpc>
              <a:spcBef>
                <a:spcPts val="0"/>
              </a:spcBef>
              <a:spcAft>
                <a:spcPts val="0"/>
              </a:spcAft>
              <a:buSzPts val="1800"/>
              <a:buChar char="•"/>
              <a:defRPr/>
            </a:lvl4pPr>
            <a:lvl5pPr lvl="4" algn="l">
              <a:lnSpc>
                <a:spcPct val="100000"/>
              </a:lnSpc>
              <a:spcBef>
                <a:spcPts val="0"/>
              </a:spcBef>
              <a:spcAft>
                <a:spcPts val="0"/>
              </a:spcAft>
              <a:buSzPts val="1800"/>
              <a:buChar char="-"/>
              <a:defRPr/>
            </a:lvl5pPr>
            <a:lvl6pPr lvl="5" algn="l">
              <a:lnSpc>
                <a:spcPct val="100000"/>
              </a:lnSpc>
              <a:spcBef>
                <a:spcPts val="0"/>
              </a:spcBef>
              <a:spcAft>
                <a:spcPts val="0"/>
              </a:spcAft>
              <a:buSzPts val="1602"/>
              <a:buChar char="-"/>
              <a:defRPr/>
            </a:lvl6pPr>
            <a:lvl7pPr lvl="6" algn="l">
              <a:lnSpc>
                <a:spcPct val="100000"/>
              </a:lnSpc>
              <a:spcBef>
                <a:spcPts val="0"/>
              </a:spcBef>
              <a:spcAft>
                <a:spcPts val="0"/>
              </a:spcAft>
              <a:buSzPts val="1602"/>
              <a:buChar char="-"/>
              <a:defRPr/>
            </a:lvl7pPr>
            <a:lvl8pPr lvl="7" algn="l">
              <a:lnSpc>
                <a:spcPct val="100000"/>
              </a:lnSpc>
              <a:spcBef>
                <a:spcPts val="0"/>
              </a:spcBef>
              <a:spcAft>
                <a:spcPts val="0"/>
              </a:spcAft>
              <a:buSzPts val="1602"/>
              <a:buChar char="-"/>
              <a:defRPr/>
            </a:lvl8pPr>
            <a:lvl9pPr lvl="8" algn="l">
              <a:lnSpc>
                <a:spcPct val="100000"/>
              </a:lnSpc>
              <a:spcBef>
                <a:spcPts val="0"/>
              </a:spcBef>
              <a:spcAft>
                <a:spcPts val="0"/>
              </a:spcAft>
              <a:buSzPts val="1602"/>
              <a:buChar char="-"/>
              <a:defRPr/>
            </a:lvl9pPr>
          </a:lstStyle>
          <a:p>
            <a:endParaRPr/>
          </a:p>
        </p:txBody>
      </p:sp>
      <p:pic>
        <p:nvPicPr>
          <p:cNvPr id="82" name="Google Shape;82;p38"/>
          <p:cNvPicPr preferRelativeResize="0"/>
          <p:nvPr/>
        </p:nvPicPr>
        <p:blipFill rotWithShape="1">
          <a:blip r:embed="rId2">
            <a:alphaModFix/>
          </a:blip>
          <a:srcRect/>
          <a:stretch/>
        </p:blipFill>
        <p:spPr>
          <a:xfrm>
            <a:off x="12085761" y="83157"/>
            <a:ext cx="1050355" cy="288859"/>
          </a:xfrm>
          <a:prstGeom prst="rect">
            <a:avLst/>
          </a:prstGeom>
          <a:noFill/>
          <a:ln>
            <a:noFill/>
          </a:ln>
        </p:spPr>
      </p:pic>
      <p:sp>
        <p:nvSpPr>
          <p:cNvPr id="83" name="Google Shape;83;p38"/>
          <p:cNvSpPr txBox="1"/>
          <p:nvPr/>
        </p:nvSpPr>
        <p:spPr>
          <a:xfrm rot="5400000">
            <a:off x="12283872" y="3713554"/>
            <a:ext cx="1946299" cy="1357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82" b="0" i="0" u="none" strike="noStrike" cap="none">
                <a:solidFill>
                  <a:srgbClr val="A5A5A5"/>
                </a:solidFill>
                <a:latin typeface="Arial"/>
                <a:ea typeface="Arial"/>
                <a:cs typeface="Arial"/>
                <a:sym typeface="Arial"/>
              </a:rPr>
              <a:t>PROPRIETARY AND CONFIDENTIAL</a:t>
            </a:r>
            <a:endParaRPr sz="1544" b="0" i="0" u="none" strike="noStrike" cap="none">
              <a:solidFill>
                <a:srgbClr val="000000"/>
              </a:solidFill>
              <a:latin typeface="Arial"/>
              <a:ea typeface="Arial"/>
              <a:cs typeface="Arial"/>
              <a:sym typeface="Arial"/>
            </a:endParaRPr>
          </a:p>
        </p:txBody>
      </p:sp>
      <p:sp>
        <p:nvSpPr>
          <p:cNvPr id="84" name="Google Shape;84;p38"/>
          <p:cNvSpPr txBox="1"/>
          <p:nvPr/>
        </p:nvSpPr>
        <p:spPr>
          <a:xfrm>
            <a:off x="12855779" y="7230822"/>
            <a:ext cx="277952" cy="16972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103" b="0" i="0" u="none" strike="noStrike" cap="none">
                <a:solidFill>
                  <a:schemeClr val="lt1"/>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a:t>
            </a:fld>
            <a:endParaRPr sz="110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44648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7_Sub topic header slide">
  <p:cSld name="7_Sub topic header slide">
    <p:spTree>
      <p:nvGrpSpPr>
        <p:cNvPr id="1" name="Shape 92"/>
        <p:cNvGrpSpPr/>
        <p:nvPr/>
      </p:nvGrpSpPr>
      <p:grpSpPr>
        <a:xfrm>
          <a:off x="0" y="0"/>
          <a:ext cx="0" cy="0"/>
          <a:chOff x="0" y="0"/>
          <a:chExt cx="0" cy="0"/>
        </a:xfrm>
      </p:grpSpPr>
      <p:sp>
        <p:nvSpPr>
          <p:cNvPr id="93" name="Google Shape;93;p40"/>
          <p:cNvSpPr/>
          <p:nvPr/>
        </p:nvSpPr>
        <p:spPr>
          <a:xfrm flipH="1">
            <a:off x="6304574" y="0"/>
            <a:ext cx="7139963" cy="7564638"/>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00817" tIns="50395" rIns="100817" bIns="50395" anchor="ctr" anchorCtr="0">
            <a:noAutofit/>
          </a:bodyPr>
          <a:lstStyle/>
          <a:p>
            <a:pPr marL="0" marR="0" lvl="0" indent="0" algn="ctr" rtl="0">
              <a:lnSpc>
                <a:spcPct val="100000"/>
              </a:lnSpc>
              <a:spcBef>
                <a:spcPts val="0"/>
              </a:spcBef>
              <a:spcAft>
                <a:spcPts val="0"/>
              </a:spcAft>
              <a:buClr>
                <a:srgbClr val="000000"/>
              </a:buClr>
              <a:buSzPts val="1542"/>
              <a:buFont typeface="Arial"/>
              <a:buNone/>
            </a:pPr>
            <a:endParaRPr sz="1700" b="0" i="0" u="none" strike="noStrike" cap="none">
              <a:solidFill>
                <a:schemeClr val="dk1"/>
              </a:solidFill>
              <a:latin typeface="Arial"/>
              <a:ea typeface="Arial"/>
              <a:cs typeface="Arial"/>
              <a:sym typeface="Arial"/>
            </a:endParaRPr>
          </a:p>
        </p:txBody>
      </p:sp>
      <p:sp>
        <p:nvSpPr>
          <p:cNvPr id="94" name="Google Shape;94;p40"/>
          <p:cNvSpPr txBox="1">
            <a:spLocks noGrp="1"/>
          </p:cNvSpPr>
          <p:nvPr>
            <p:ph type="ctrTitle"/>
          </p:nvPr>
        </p:nvSpPr>
        <p:spPr>
          <a:xfrm>
            <a:off x="289859" y="414086"/>
            <a:ext cx="5907028" cy="47517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088" b="1">
                <a:solidFill>
                  <a:schemeClr val="accent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0"/>
          <p:cNvSpPr txBox="1">
            <a:spLocks noGrp="1"/>
          </p:cNvSpPr>
          <p:nvPr>
            <p:ph type="subTitle" idx="1"/>
          </p:nvPr>
        </p:nvSpPr>
        <p:spPr>
          <a:xfrm>
            <a:off x="289859" y="928723"/>
            <a:ext cx="5907028" cy="27152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764">
                <a:solidFill>
                  <a:schemeClr val="accent6"/>
                </a:solidFill>
              </a:defRPr>
            </a:lvl1pPr>
            <a:lvl2pPr lvl="1" algn="l">
              <a:lnSpc>
                <a:spcPct val="100000"/>
              </a:lnSpc>
              <a:spcBef>
                <a:spcPts val="0"/>
              </a:spcBef>
              <a:spcAft>
                <a:spcPts val="0"/>
              </a:spcAft>
              <a:buSzPts val="1800"/>
              <a:buChar char="•"/>
              <a:defRPr/>
            </a:lvl2pPr>
            <a:lvl3pPr lvl="2" algn="l">
              <a:lnSpc>
                <a:spcPct val="100000"/>
              </a:lnSpc>
              <a:spcBef>
                <a:spcPts val="0"/>
              </a:spcBef>
              <a:spcAft>
                <a:spcPts val="0"/>
              </a:spcAft>
              <a:buSzPts val="1800"/>
              <a:buChar char="–"/>
              <a:defRPr/>
            </a:lvl3pPr>
            <a:lvl4pPr lvl="3" algn="l">
              <a:lnSpc>
                <a:spcPct val="100000"/>
              </a:lnSpc>
              <a:spcBef>
                <a:spcPts val="0"/>
              </a:spcBef>
              <a:spcAft>
                <a:spcPts val="0"/>
              </a:spcAft>
              <a:buSzPts val="1800"/>
              <a:buChar char="•"/>
              <a:defRPr/>
            </a:lvl4pPr>
            <a:lvl5pPr lvl="4" algn="l">
              <a:lnSpc>
                <a:spcPct val="100000"/>
              </a:lnSpc>
              <a:spcBef>
                <a:spcPts val="0"/>
              </a:spcBef>
              <a:spcAft>
                <a:spcPts val="0"/>
              </a:spcAft>
              <a:buSzPts val="1800"/>
              <a:buChar char="-"/>
              <a:defRPr/>
            </a:lvl5pPr>
            <a:lvl6pPr lvl="5" algn="l">
              <a:lnSpc>
                <a:spcPct val="100000"/>
              </a:lnSpc>
              <a:spcBef>
                <a:spcPts val="0"/>
              </a:spcBef>
              <a:spcAft>
                <a:spcPts val="0"/>
              </a:spcAft>
              <a:buSzPts val="1602"/>
              <a:buChar char="-"/>
              <a:defRPr/>
            </a:lvl6pPr>
            <a:lvl7pPr lvl="6" algn="l">
              <a:lnSpc>
                <a:spcPct val="100000"/>
              </a:lnSpc>
              <a:spcBef>
                <a:spcPts val="0"/>
              </a:spcBef>
              <a:spcAft>
                <a:spcPts val="0"/>
              </a:spcAft>
              <a:buSzPts val="1602"/>
              <a:buChar char="-"/>
              <a:defRPr/>
            </a:lvl7pPr>
            <a:lvl8pPr lvl="7" algn="l">
              <a:lnSpc>
                <a:spcPct val="100000"/>
              </a:lnSpc>
              <a:spcBef>
                <a:spcPts val="0"/>
              </a:spcBef>
              <a:spcAft>
                <a:spcPts val="0"/>
              </a:spcAft>
              <a:buSzPts val="1602"/>
              <a:buChar char="-"/>
              <a:defRPr/>
            </a:lvl8pPr>
            <a:lvl9pPr lvl="8" algn="l">
              <a:lnSpc>
                <a:spcPct val="100000"/>
              </a:lnSpc>
              <a:spcBef>
                <a:spcPts val="0"/>
              </a:spcBef>
              <a:spcAft>
                <a:spcPts val="0"/>
              </a:spcAft>
              <a:buSzPts val="1602"/>
              <a:buChar char="-"/>
              <a:defRPr/>
            </a:lvl9pPr>
          </a:lstStyle>
          <a:p>
            <a:endParaRPr/>
          </a:p>
        </p:txBody>
      </p:sp>
      <p:pic>
        <p:nvPicPr>
          <p:cNvPr id="96" name="Google Shape;96;p40"/>
          <p:cNvPicPr preferRelativeResize="0"/>
          <p:nvPr/>
        </p:nvPicPr>
        <p:blipFill rotWithShape="1">
          <a:blip r:embed="rId2">
            <a:alphaModFix/>
          </a:blip>
          <a:srcRect/>
          <a:stretch/>
        </p:blipFill>
        <p:spPr>
          <a:xfrm>
            <a:off x="12085761" y="83157"/>
            <a:ext cx="1050355" cy="288859"/>
          </a:xfrm>
          <a:prstGeom prst="rect">
            <a:avLst/>
          </a:prstGeom>
          <a:noFill/>
          <a:ln>
            <a:noFill/>
          </a:ln>
        </p:spPr>
      </p:pic>
      <p:sp>
        <p:nvSpPr>
          <p:cNvPr id="97" name="Google Shape;97;p40"/>
          <p:cNvSpPr txBox="1"/>
          <p:nvPr/>
        </p:nvSpPr>
        <p:spPr>
          <a:xfrm rot="5400000">
            <a:off x="12283872" y="3713554"/>
            <a:ext cx="1946299" cy="1357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82" b="0" i="0" u="none" strike="noStrike" cap="none">
                <a:solidFill>
                  <a:srgbClr val="A5A5A5"/>
                </a:solidFill>
                <a:latin typeface="Arial"/>
                <a:ea typeface="Arial"/>
                <a:cs typeface="Arial"/>
                <a:sym typeface="Arial"/>
              </a:rPr>
              <a:t>PROPRIETARY AND CONFIDENTIAL</a:t>
            </a:r>
            <a:endParaRPr sz="1544" b="0" i="0" u="none" strike="noStrike" cap="none">
              <a:solidFill>
                <a:srgbClr val="000000"/>
              </a:solidFill>
              <a:latin typeface="Arial"/>
              <a:ea typeface="Arial"/>
              <a:cs typeface="Arial"/>
              <a:sym typeface="Arial"/>
            </a:endParaRPr>
          </a:p>
        </p:txBody>
      </p:sp>
      <p:sp>
        <p:nvSpPr>
          <p:cNvPr id="98" name="Google Shape;98;p40"/>
          <p:cNvSpPr txBox="1"/>
          <p:nvPr/>
        </p:nvSpPr>
        <p:spPr>
          <a:xfrm>
            <a:off x="12855779" y="7230822"/>
            <a:ext cx="277952" cy="16972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103" b="0" i="0" u="none" strike="noStrike" cap="none">
                <a:solidFill>
                  <a:schemeClr val="lt1"/>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a:t>
            </a:fld>
            <a:endParaRPr sz="110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1205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Onpage tracker, Title, UoM, Source">
  <p:cSld name="1_Onpage tracker, Title, UoM, Source">
    <p:spTree>
      <p:nvGrpSpPr>
        <p:cNvPr id="1" name="Shape 99"/>
        <p:cNvGrpSpPr/>
        <p:nvPr/>
      </p:nvGrpSpPr>
      <p:grpSpPr>
        <a:xfrm>
          <a:off x="0" y="0"/>
          <a:ext cx="0" cy="0"/>
          <a:chOff x="0" y="0"/>
          <a:chExt cx="0" cy="0"/>
        </a:xfrm>
      </p:grpSpPr>
      <p:sp>
        <p:nvSpPr>
          <p:cNvPr id="100" name="Google Shape;100;p41"/>
          <p:cNvSpPr/>
          <p:nvPr/>
        </p:nvSpPr>
        <p:spPr>
          <a:xfrm>
            <a:off x="1" y="6625225"/>
            <a:ext cx="13444537" cy="937625"/>
          </a:xfrm>
          <a:prstGeom prst="rect">
            <a:avLst/>
          </a:prstGeom>
          <a:solidFill>
            <a:srgbClr val="D8D8D8"/>
          </a:solidFill>
          <a:ln w="9525" cap="flat" cmpd="sng">
            <a:solidFill>
              <a:srgbClr val="D8D8D8"/>
            </a:solidFill>
            <a:prstDash val="solid"/>
            <a:round/>
            <a:headEnd type="none" w="sm" len="sm"/>
            <a:tailEnd type="none" w="sm" len="sm"/>
          </a:ln>
        </p:spPr>
        <p:txBody>
          <a:bodyPr spcFirstLastPara="1" wrap="square" lIns="100817" tIns="50395" rIns="100817" bIns="50395" anchor="ctr" anchorCtr="0">
            <a:noAutofit/>
          </a:bodyPr>
          <a:lstStyle/>
          <a:p>
            <a:pPr marL="0" marR="0" lvl="0" indent="0" algn="ctr" rtl="0">
              <a:lnSpc>
                <a:spcPct val="100000"/>
              </a:lnSpc>
              <a:spcBef>
                <a:spcPts val="0"/>
              </a:spcBef>
              <a:spcAft>
                <a:spcPts val="0"/>
              </a:spcAft>
              <a:buClr>
                <a:srgbClr val="000000"/>
              </a:buClr>
              <a:buSzPts val="1542"/>
              <a:buFont typeface="Arial"/>
              <a:buNone/>
            </a:pPr>
            <a:endParaRPr sz="1700" b="0" i="0" u="none" strike="noStrike" cap="none">
              <a:solidFill>
                <a:schemeClr val="dk1"/>
              </a:solidFill>
              <a:latin typeface="Arial"/>
              <a:ea typeface="Arial"/>
              <a:cs typeface="Arial"/>
              <a:sym typeface="Arial"/>
            </a:endParaRPr>
          </a:p>
        </p:txBody>
      </p:sp>
      <p:sp>
        <p:nvSpPr>
          <p:cNvPr id="101" name="Google Shape;101;p41"/>
          <p:cNvSpPr txBox="1"/>
          <p:nvPr/>
        </p:nvSpPr>
        <p:spPr>
          <a:xfrm>
            <a:off x="301808" y="6718788"/>
            <a:ext cx="3235092" cy="23762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2"/>
              </a:buClr>
              <a:buSzPts val="1400"/>
              <a:buFont typeface="Arial"/>
              <a:buNone/>
            </a:pPr>
            <a:r>
              <a:rPr lang="en-GB" sz="1544" b="1" i="0" u="none" strike="noStrike" cap="none">
                <a:solidFill>
                  <a:schemeClr val="accent4"/>
                </a:solidFill>
                <a:latin typeface="Arial"/>
                <a:ea typeface="Arial"/>
                <a:cs typeface="Arial"/>
                <a:sym typeface="Arial"/>
              </a:rPr>
              <a:t>CONTACT</a:t>
            </a:r>
            <a:endParaRPr sz="1544" b="0" i="0" u="none" strike="noStrike" cap="none">
              <a:solidFill>
                <a:srgbClr val="000000"/>
              </a:solidFill>
              <a:latin typeface="Arial"/>
              <a:ea typeface="Arial"/>
              <a:cs typeface="Arial"/>
              <a:sym typeface="Arial"/>
            </a:endParaRPr>
          </a:p>
        </p:txBody>
      </p:sp>
      <p:sp>
        <p:nvSpPr>
          <p:cNvPr id="102" name="Google Shape;102;p41"/>
          <p:cNvSpPr txBox="1"/>
          <p:nvPr/>
        </p:nvSpPr>
        <p:spPr>
          <a:xfrm>
            <a:off x="733779" y="7118453"/>
            <a:ext cx="1914963" cy="237629"/>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2"/>
              </a:buClr>
              <a:buSzPts val="1400"/>
              <a:buFont typeface="Arial"/>
              <a:buNone/>
            </a:pPr>
            <a:r>
              <a:rPr lang="en-GB" sz="1544" b="0" i="0" u="none" strike="noStrike" cap="none">
                <a:solidFill>
                  <a:schemeClr val="accent4"/>
                </a:solidFill>
                <a:latin typeface="Arial"/>
                <a:ea typeface="Arial"/>
                <a:cs typeface="Arial"/>
                <a:sym typeface="Arial"/>
              </a:rPr>
              <a:t>+44 (0) 28 9099 7559</a:t>
            </a:r>
            <a:endParaRPr sz="1544" b="0" i="0" u="none" strike="noStrike" cap="none">
              <a:solidFill>
                <a:srgbClr val="000000"/>
              </a:solidFill>
              <a:latin typeface="Arial"/>
              <a:ea typeface="Arial"/>
              <a:cs typeface="Arial"/>
              <a:sym typeface="Arial"/>
            </a:endParaRPr>
          </a:p>
        </p:txBody>
      </p:sp>
      <p:cxnSp>
        <p:nvCxnSpPr>
          <p:cNvPr id="103" name="Google Shape;103;p41"/>
          <p:cNvCxnSpPr/>
          <p:nvPr/>
        </p:nvCxnSpPr>
        <p:spPr>
          <a:xfrm>
            <a:off x="653111" y="7054427"/>
            <a:ext cx="0" cy="365683"/>
          </a:xfrm>
          <a:prstGeom prst="straightConnector1">
            <a:avLst/>
          </a:prstGeom>
          <a:noFill/>
          <a:ln w="9525" cap="flat" cmpd="sng">
            <a:solidFill>
              <a:schemeClr val="accent4"/>
            </a:solidFill>
            <a:prstDash val="solid"/>
            <a:round/>
            <a:headEnd type="none" w="sm" len="sm"/>
            <a:tailEnd type="none" w="sm" len="sm"/>
          </a:ln>
        </p:spPr>
      </p:cxnSp>
      <p:cxnSp>
        <p:nvCxnSpPr>
          <p:cNvPr id="104" name="Google Shape;104;p41"/>
          <p:cNvCxnSpPr/>
          <p:nvPr/>
        </p:nvCxnSpPr>
        <p:spPr>
          <a:xfrm>
            <a:off x="3056378" y="7054427"/>
            <a:ext cx="0" cy="365683"/>
          </a:xfrm>
          <a:prstGeom prst="straightConnector1">
            <a:avLst/>
          </a:prstGeom>
          <a:noFill/>
          <a:ln w="9525" cap="flat" cmpd="sng">
            <a:solidFill>
              <a:schemeClr val="accent4"/>
            </a:solidFill>
            <a:prstDash val="solid"/>
            <a:round/>
            <a:headEnd type="none" w="sm" len="sm"/>
            <a:tailEnd type="none" w="sm" len="sm"/>
          </a:ln>
        </p:spPr>
      </p:cxnSp>
      <p:sp>
        <p:nvSpPr>
          <p:cNvPr id="105" name="Google Shape;105;p41"/>
          <p:cNvSpPr/>
          <p:nvPr/>
        </p:nvSpPr>
        <p:spPr>
          <a:xfrm>
            <a:off x="354729" y="7102560"/>
            <a:ext cx="217715" cy="269417"/>
          </a:xfrm>
          <a:custGeom>
            <a:avLst/>
            <a:gdLst/>
            <a:ahLst/>
            <a:cxnLst/>
            <a:rect l="l" t="t" r="r" b="b"/>
            <a:pathLst>
              <a:path w="1565431" h="1937121" extrusionOk="0">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chemeClr val="accent4"/>
          </a:solidFill>
          <a:ln>
            <a:noFill/>
          </a:ln>
        </p:spPr>
        <p:txBody>
          <a:bodyPr spcFirstLastPara="1" wrap="square" lIns="100817" tIns="50395" rIns="100817" bIns="50395"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92" b="0" i="0" u="none" strike="noStrike" cap="none">
              <a:solidFill>
                <a:schemeClr val="accent4"/>
              </a:solidFill>
              <a:latin typeface="Arial"/>
              <a:ea typeface="Arial"/>
              <a:cs typeface="Arial"/>
              <a:sym typeface="Arial"/>
            </a:endParaRPr>
          </a:p>
        </p:txBody>
      </p:sp>
      <p:sp>
        <p:nvSpPr>
          <p:cNvPr id="106" name="Google Shape;106;p41"/>
          <p:cNvSpPr/>
          <p:nvPr/>
        </p:nvSpPr>
        <p:spPr>
          <a:xfrm>
            <a:off x="2729409" y="7112900"/>
            <a:ext cx="246302" cy="248736"/>
          </a:xfrm>
          <a:custGeom>
            <a:avLst/>
            <a:gdLst/>
            <a:ahLst/>
            <a:cxnLst/>
            <a:rect l="l" t="t" r="r" b="b"/>
            <a:pathLst>
              <a:path w="3189723" h="3221116" extrusionOk="0">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accent4"/>
          </a:solidFill>
          <a:ln>
            <a:noFill/>
          </a:ln>
        </p:spPr>
        <p:txBody>
          <a:bodyPr spcFirstLastPara="1" wrap="square" lIns="100817" tIns="50395" rIns="100817" bIns="50395"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92" b="0" i="0" u="none" strike="noStrike" cap="none">
              <a:solidFill>
                <a:schemeClr val="accent4"/>
              </a:solidFill>
              <a:latin typeface="Arial"/>
              <a:ea typeface="Arial"/>
              <a:cs typeface="Arial"/>
              <a:sym typeface="Arial"/>
            </a:endParaRPr>
          </a:p>
        </p:txBody>
      </p:sp>
      <p:sp>
        <p:nvSpPr>
          <p:cNvPr id="107" name="Google Shape;107;p41"/>
          <p:cNvSpPr txBox="1"/>
          <p:nvPr/>
        </p:nvSpPr>
        <p:spPr>
          <a:xfrm>
            <a:off x="3137047" y="7118453"/>
            <a:ext cx="1593750" cy="237629"/>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2"/>
              </a:buClr>
              <a:buSzPts val="1400"/>
              <a:buFont typeface="Arial"/>
              <a:buNone/>
            </a:pPr>
            <a:r>
              <a:rPr lang="en-GB" sz="1544" b="0" i="0" u="none" strike="noStrike" cap="none">
                <a:solidFill>
                  <a:schemeClr val="accent4"/>
                </a:solidFill>
                <a:latin typeface="Arial"/>
                <a:ea typeface="Arial"/>
                <a:cs typeface="Arial"/>
                <a:sym typeface="Arial"/>
              </a:rPr>
              <a:t>info@wavteq.com</a:t>
            </a:r>
            <a:endParaRPr sz="1544" b="0" i="0" u="none" strike="noStrike" cap="none">
              <a:solidFill>
                <a:srgbClr val="000000"/>
              </a:solidFill>
              <a:latin typeface="Arial"/>
              <a:ea typeface="Arial"/>
              <a:cs typeface="Arial"/>
              <a:sym typeface="Arial"/>
            </a:endParaRPr>
          </a:p>
        </p:txBody>
      </p:sp>
      <p:sp>
        <p:nvSpPr>
          <p:cNvPr id="108" name="Google Shape;108;p41"/>
          <p:cNvSpPr txBox="1"/>
          <p:nvPr/>
        </p:nvSpPr>
        <p:spPr>
          <a:xfrm>
            <a:off x="12855779" y="7230822"/>
            <a:ext cx="277952" cy="16972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103" b="0" i="0" u="none" strike="noStrike" cap="none">
                <a:solidFill>
                  <a:schemeClr val="accent6"/>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a:t>
            </a:fld>
            <a:endParaRPr sz="1103" b="0" i="0" u="none" strike="noStrike" cap="none">
              <a:solidFill>
                <a:schemeClr val="accent6"/>
              </a:solidFill>
              <a:latin typeface="Arial"/>
              <a:ea typeface="Arial"/>
              <a:cs typeface="Arial"/>
              <a:sym typeface="Arial"/>
            </a:endParaRPr>
          </a:p>
        </p:txBody>
      </p:sp>
      <p:pic>
        <p:nvPicPr>
          <p:cNvPr id="109" name="Google Shape;109;p41"/>
          <p:cNvPicPr preferRelativeResize="0"/>
          <p:nvPr/>
        </p:nvPicPr>
        <p:blipFill rotWithShape="1">
          <a:blip r:embed="rId2">
            <a:alphaModFix/>
          </a:blip>
          <a:srcRect/>
          <a:stretch/>
        </p:blipFill>
        <p:spPr>
          <a:xfrm>
            <a:off x="12085761" y="83157"/>
            <a:ext cx="1050355" cy="288859"/>
          </a:xfrm>
          <a:prstGeom prst="rect">
            <a:avLst/>
          </a:prstGeom>
          <a:noFill/>
          <a:ln>
            <a:noFill/>
          </a:ln>
        </p:spPr>
      </p:pic>
    </p:spTree>
    <p:extLst>
      <p:ext uri="{BB962C8B-B14F-4D97-AF65-F5344CB8AC3E}">
        <p14:creationId xmlns:p14="http://schemas.microsoft.com/office/powerpoint/2010/main" val="2871177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0"/>
        <p:cNvGrpSpPr/>
        <p:nvPr/>
      </p:nvGrpSpPr>
      <p:grpSpPr>
        <a:xfrm>
          <a:off x="0" y="0"/>
          <a:ext cx="0" cy="0"/>
          <a:chOff x="0" y="0"/>
          <a:chExt cx="0" cy="0"/>
        </a:xfrm>
      </p:grpSpPr>
      <p:sp>
        <p:nvSpPr>
          <p:cNvPr id="111" name="Google Shape;111;p42"/>
          <p:cNvSpPr txBox="1">
            <a:spLocks noGrp="1"/>
          </p:cNvSpPr>
          <p:nvPr>
            <p:ph type="title"/>
          </p:nvPr>
        </p:nvSpPr>
        <p:spPr>
          <a:xfrm>
            <a:off x="672227" y="302865"/>
            <a:ext cx="12100084" cy="77866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sz="3529">
                <a:solidFill>
                  <a:srgbClr val="FF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2"/>
          <p:cNvSpPr txBox="1">
            <a:spLocks noGrp="1"/>
          </p:cNvSpPr>
          <p:nvPr>
            <p:ph type="body" idx="1"/>
          </p:nvPr>
        </p:nvSpPr>
        <p:spPr>
          <a:xfrm>
            <a:off x="289859" y="941662"/>
            <a:ext cx="12841143" cy="1357636"/>
          </a:xfrm>
          <a:prstGeom prst="rect">
            <a:avLst/>
          </a:prstGeom>
          <a:noFill/>
          <a:ln>
            <a:noFill/>
          </a:ln>
        </p:spPr>
        <p:txBody>
          <a:bodyPr spcFirstLastPara="1" wrap="square" lIns="0" tIns="0" rIns="0" bIns="0" anchor="t" anchorCtr="0">
            <a:noAutofit/>
          </a:bodyPr>
          <a:lstStyle>
            <a:lvl1pPr marL="504154" lvl="0" indent="-252077" algn="l">
              <a:lnSpc>
                <a:spcPct val="100000"/>
              </a:lnSpc>
              <a:spcBef>
                <a:spcPts val="0"/>
              </a:spcBef>
              <a:spcAft>
                <a:spcPts val="0"/>
              </a:spcAft>
              <a:buSzPts val="1400"/>
              <a:buNone/>
              <a:defRPr/>
            </a:lvl1pPr>
            <a:lvl2pPr marL="1008309" lvl="1" indent="-378116" algn="l">
              <a:lnSpc>
                <a:spcPct val="100000"/>
              </a:lnSpc>
              <a:spcBef>
                <a:spcPts val="0"/>
              </a:spcBef>
              <a:spcAft>
                <a:spcPts val="0"/>
              </a:spcAft>
              <a:buSzPts val="1800"/>
              <a:buChar char="•"/>
              <a:defRPr/>
            </a:lvl2pPr>
            <a:lvl3pPr marL="1512463" lvl="2" indent="-378116" algn="l">
              <a:lnSpc>
                <a:spcPct val="100000"/>
              </a:lnSpc>
              <a:spcBef>
                <a:spcPts val="0"/>
              </a:spcBef>
              <a:spcAft>
                <a:spcPts val="0"/>
              </a:spcAft>
              <a:buSzPts val="1800"/>
              <a:buChar char="–"/>
              <a:defRPr/>
            </a:lvl3pPr>
            <a:lvl4pPr marL="2016618" lvl="3" indent="-378116" algn="l">
              <a:lnSpc>
                <a:spcPct val="100000"/>
              </a:lnSpc>
              <a:spcBef>
                <a:spcPts val="0"/>
              </a:spcBef>
              <a:spcAft>
                <a:spcPts val="0"/>
              </a:spcAft>
              <a:buSzPts val="1800"/>
              <a:buChar char="•"/>
              <a:defRPr/>
            </a:lvl4pPr>
            <a:lvl5pPr marL="2520772" lvl="4" indent="-378116" algn="l">
              <a:lnSpc>
                <a:spcPct val="100000"/>
              </a:lnSpc>
              <a:spcBef>
                <a:spcPts val="0"/>
              </a:spcBef>
              <a:spcAft>
                <a:spcPts val="0"/>
              </a:spcAft>
              <a:buSzPts val="1800"/>
              <a:buChar char="-"/>
              <a:defRPr/>
            </a:lvl5pPr>
            <a:lvl6pPr marL="3024927" lvl="5" indent="-364250" algn="l">
              <a:lnSpc>
                <a:spcPct val="100000"/>
              </a:lnSpc>
              <a:spcBef>
                <a:spcPts val="0"/>
              </a:spcBef>
              <a:spcAft>
                <a:spcPts val="0"/>
              </a:spcAft>
              <a:buSzPts val="1602"/>
              <a:buChar char="-"/>
              <a:defRPr/>
            </a:lvl6pPr>
            <a:lvl7pPr marL="3529081" lvl="6" indent="-364250" algn="l">
              <a:lnSpc>
                <a:spcPct val="100000"/>
              </a:lnSpc>
              <a:spcBef>
                <a:spcPts val="0"/>
              </a:spcBef>
              <a:spcAft>
                <a:spcPts val="0"/>
              </a:spcAft>
              <a:buSzPts val="1602"/>
              <a:buChar char="-"/>
              <a:defRPr/>
            </a:lvl7pPr>
            <a:lvl8pPr marL="4033236" lvl="7" indent="-364252" algn="l">
              <a:lnSpc>
                <a:spcPct val="100000"/>
              </a:lnSpc>
              <a:spcBef>
                <a:spcPts val="0"/>
              </a:spcBef>
              <a:spcAft>
                <a:spcPts val="0"/>
              </a:spcAft>
              <a:buSzPts val="1602"/>
              <a:buChar char="-"/>
              <a:defRPr/>
            </a:lvl8pPr>
            <a:lvl9pPr marL="4537390" lvl="8" indent="-364252" algn="l">
              <a:lnSpc>
                <a:spcPct val="100000"/>
              </a:lnSpc>
              <a:spcBef>
                <a:spcPts val="0"/>
              </a:spcBef>
              <a:spcAft>
                <a:spcPts val="0"/>
              </a:spcAft>
              <a:buSzPts val="1602"/>
              <a:buChar char="-"/>
              <a:defRPr/>
            </a:lvl9pPr>
          </a:lstStyle>
          <a:p>
            <a:endParaRPr/>
          </a:p>
        </p:txBody>
      </p:sp>
      <p:cxnSp>
        <p:nvCxnSpPr>
          <p:cNvPr id="113" name="Google Shape;113;p42"/>
          <p:cNvCxnSpPr/>
          <p:nvPr/>
        </p:nvCxnSpPr>
        <p:spPr>
          <a:xfrm>
            <a:off x="672227" y="1160934"/>
            <a:ext cx="12100084" cy="0"/>
          </a:xfrm>
          <a:prstGeom prst="straightConnector1">
            <a:avLst/>
          </a:prstGeom>
          <a:noFill/>
          <a:ln w="9525"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863237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solidFill>
          <a:schemeClr val="lt1"/>
        </a:solidFill>
        <a:effectLst/>
      </p:bgPr>
    </p:bg>
    <p:spTree>
      <p:nvGrpSpPr>
        <p:cNvPr id="1" name="Shape 15"/>
        <p:cNvGrpSpPr/>
        <p:nvPr/>
      </p:nvGrpSpPr>
      <p:grpSpPr>
        <a:xfrm>
          <a:off x="0" y="0"/>
          <a:ext cx="0" cy="0"/>
          <a:chOff x="0" y="0"/>
          <a:chExt cx="0" cy="0"/>
        </a:xfrm>
      </p:grpSpPr>
      <p:sp>
        <p:nvSpPr>
          <p:cNvPr id="16" name="Google Shape;16;p38"/>
          <p:cNvSpPr/>
          <p:nvPr/>
        </p:nvSpPr>
        <p:spPr>
          <a:xfrm>
            <a:off x="15410" y="0"/>
            <a:ext cx="13444538" cy="75628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 name="Google Shape;17;p38" descr="Shape&#10;&#10;Description automatically generated with medium confidence"/>
          <p:cNvPicPr preferRelativeResize="0"/>
          <p:nvPr/>
        </p:nvPicPr>
        <p:blipFill rotWithShape="1">
          <a:blip r:embed="rId2">
            <a:alphaModFix/>
          </a:blip>
          <a:srcRect l="11039" t="16004" b="16036"/>
          <a:stretch/>
        </p:blipFill>
        <p:spPr>
          <a:xfrm>
            <a:off x="-1" y="0"/>
            <a:ext cx="10303669" cy="7562850"/>
          </a:xfrm>
          <a:prstGeom prst="rect">
            <a:avLst/>
          </a:prstGeom>
          <a:noFill/>
          <a:ln>
            <a:noFill/>
          </a:ln>
        </p:spPr>
      </p:pic>
      <p:pic>
        <p:nvPicPr>
          <p:cNvPr id="18" name="Google Shape;18;p38" descr="Shape&#10;&#10;Description automatically generated"/>
          <p:cNvPicPr preferRelativeResize="0"/>
          <p:nvPr/>
        </p:nvPicPr>
        <p:blipFill rotWithShape="1">
          <a:blip r:embed="rId3">
            <a:alphaModFix amt="50000"/>
          </a:blip>
          <a:srcRect l="7953" t="5657" r="8428" b="6277"/>
          <a:stretch/>
        </p:blipFill>
        <p:spPr>
          <a:xfrm>
            <a:off x="7704" y="-180975"/>
            <a:ext cx="13444539" cy="7848600"/>
          </a:xfrm>
          <a:prstGeom prst="rect">
            <a:avLst/>
          </a:prstGeom>
          <a:noFill/>
          <a:ln>
            <a:noFill/>
          </a:ln>
        </p:spPr>
      </p:pic>
    </p:spTree>
    <p:extLst>
      <p:ext uri="{BB962C8B-B14F-4D97-AF65-F5344CB8AC3E}">
        <p14:creationId xmlns:p14="http://schemas.microsoft.com/office/powerpoint/2010/main" val="2314656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pic>
        <p:nvPicPr>
          <p:cNvPr id="23" name="Google Shape;23;p23" descr="A picture containing text, sign&#10;&#10;Description automatically generated"/>
          <p:cNvPicPr preferRelativeResize="0"/>
          <p:nvPr/>
        </p:nvPicPr>
        <p:blipFill rotWithShape="1">
          <a:blip r:embed="rId2">
            <a:alphaModFix/>
          </a:blip>
          <a:srcRect/>
          <a:stretch/>
        </p:blipFill>
        <p:spPr>
          <a:xfrm>
            <a:off x="11653185" y="402062"/>
            <a:ext cx="1338481" cy="402442"/>
          </a:xfrm>
          <a:prstGeom prst="rect">
            <a:avLst/>
          </a:prstGeom>
          <a:noFill/>
          <a:ln>
            <a:noFill/>
          </a:ln>
        </p:spPr>
      </p:pic>
    </p:spTree>
    <p:extLst>
      <p:ext uri="{BB962C8B-B14F-4D97-AF65-F5344CB8AC3E}">
        <p14:creationId xmlns:p14="http://schemas.microsoft.com/office/powerpoint/2010/main" val="2506057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solidFill>
          <a:schemeClr val="lt1"/>
        </a:solidFill>
        <a:effectLst/>
      </p:bgPr>
    </p:bg>
    <p:spTree>
      <p:nvGrpSpPr>
        <p:cNvPr id="1" name="Shape 15"/>
        <p:cNvGrpSpPr/>
        <p:nvPr/>
      </p:nvGrpSpPr>
      <p:grpSpPr>
        <a:xfrm>
          <a:off x="0" y="0"/>
          <a:ext cx="0" cy="0"/>
          <a:chOff x="0" y="0"/>
          <a:chExt cx="0" cy="0"/>
        </a:xfrm>
      </p:grpSpPr>
      <p:sp>
        <p:nvSpPr>
          <p:cNvPr id="16" name="Google Shape;16;p38"/>
          <p:cNvSpPr/>
          <p:nvPr/>
        </p:nvSpPr>
        <p:spPr>
          <a:xfrm>
            <a:off x="15410" y="0"/>
            <a:ext cx="13444538" cy="75628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 name="Google Shape;17;p38" descr="Shape&#10;&#10;Description automatically generated with medium confidenc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0"/>
            <a:ext cx="10303669" cy="7562850"/>
          </a:xfrm>
          <a:prstGeom prst="rect">
            <a:avLst/>
          </a:prstGeom>
          <a:noFill/>
          <a:ln>
            <a:noFill/>
          </a:ln>
        </p:spPr>
      </p:pic>
      <p:pic>
        <p:nvPicPr>
          <p:cNvPr id="18" name="Google Shape;18;p38" descr="Shape&#10;&#10;Description automatically generated"/>
          <p:cNvPicPr preferRelativeResize="0"/>
          <p:nvPr/>
        </p:nvPicPr>
        <p:blipFill rotWithShape="1">
          <a:blip r:embed="rId3" cstate="email">
            <a:alphaModFix amt="50000"/>
            <a:extLst>
              <a:ext uri="{28A0092B-C50C-407E-A947-70E740481C1C}">
                <a14:useLocalDpi xmlns:a14="http://schemas.microsoft.com/office/drawing/2010/main"/>
              </a:ext>
            </a:extLst>
          </a:blip>
          <a:srcRect l="7953" t="5657" r="8428" b="6277"/>
          <a:stretch/>
        </p:blipFill>
        <p:spPr>
          <a:xfrm>
            <a:off x="7704" y="-180975"/>
            <a:ext cx="13444539" cy="7848600"/>
          </a:xfrm>
          <a:prstGeom prst="rect">
            <a:avLst/>
          </a:prstGeom>
          <a:noFill/>
          <a:ln>
            <a:noFill/>
          </a:ln>
        </p:spPr>
      </p:pic>
    </p:spTree>
    <p:extLst>
      <p:ext uri="{BB962C8B-B14F-4D97-AF65-F5344CB8AC3E}">
        <p14:creationId xmlns:p14="http://schemas.microsoft.com/office/powerpoint/2010/main" val="3156862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4235619" y="415038"/>
            <a:ext cx="4973297" cy="36946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401" b="0" i="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672227" y="1739460"/>
            <a:ext cx="12100084"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 name="Google Shape;32;p47"/>
          <p:cNvSpPr txBox="1">
            <a:spLocks noGrp="1"/>
          </p:cNvSpPr>
          <p:nvPr>
            <p:ph type="ftr" idx="11"/>
          </p:nvPr>
        </p:nvSpPr>
        <p:spPr>
          <a:xfrm>
            <a:off x="4571143" y="7033454"/>
            <a:ext cx="4302252"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dt" idx="10"/>
          </p:nvPr>
        </p:nvSpPr>
        <p:spPr>
          <a:xfrm>
            <a:off x="672227" y="7033454"/>
            <a:ext cx="3092244"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9680067" y="7033454"/>
            <a:ext cx="3092244"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0546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4235619" y="415038"/>
            <a:ext cx="4973297" cy="36946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401" b="0" i="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672230" y="1739460"/>
            <a:ext cx="5848374"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8" name="Google Shape;38;p48"/>
          <p:cNvSpPr txBox="1">
            <a:spLocks noGrp="1"/>
          </p:cNvSpPr>
          <p:nvPr>
            <p:ph type="body" idx="2"/>
          </p:nvPr>
        </p:nvSpPr>
        <p:spPr>
          <a:xfrm>
            <a:off x="6923940" y="1739460"/>
            <a:ext cx="5848374"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p48"/>
          <p:cNvSpPr txBox="1">
            <a:spLocks noGrp="1"/>
          </p:cNvSpPr>
          <p:nvPr>
            <p:ph type="ftr" idx="11"/>
          </p:nvPr>
        </p:nvSpPr>
        <p:spPr>
          <a:xfrm>
            <a:off x="4571143" y="7033454"/>
            <a:ext cx="4302252"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dt" idx="10"/>
          </p:nvPr>
        </p:nvSpPr>
        <p:spPr>
          <a:xfrm>
            <a:off x="672227" y="7033454"/>
            <a:ext cx="3092244"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9680067" y="7033454"/>
            <a:ext cx="3092244"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7055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42"/>
        <p:cNvGrpSpPr/>
        <p:nvPr/>
      </p:nvGrpSpPr>
      <p:grpSpPr>
        <a:xfrm>
          <a:off x="0" y="0"/>
          <a:ext cx="0" cy="0"/>
          <a:chOff x="0" y="0"/>
          <a:chExt cx="0" cy="0"/>
        </a:xfrm>
      </p:grpSpPr>
      <p:sp>
        <p:nvSpPr>
          <p:cNvPr id="43" name="Google Shape;43;p49"/>
          <p:cNvSpPr/>
          <p:nvPr/>
        </p:nvSpPr>
        <p:spPr>
          <a:xfrm>
            <a:off x="1029053" y="85387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4" name="Google Shape;44;p49"/>
          <p:cNvSpPr/>
          <p:nvPr/>
        </p:nvSpPr>
        <p:spPr>
          <a:xfrm>
            <a:off x="1029053" y="210502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5" name="Google Shape;45;p49"/>
          <p:cNvSpPr/>
          <p:nvPr/>
        </p:nvSpPr>
        <p:spPr>
          <a:xfrm>
            <a:off x="1029053" y="3356178"/>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6" name="Google Shape;46;p49"/>
          <p:cNvSpPr/>
          <p:nvPr/>
        </p:nvSpPr>
        <p:spPr>
          <a:xfrm>
            <a:off x="1034516" y="4607331"/>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7" name="Google Shape;47;p49"/>
          <p:cNvSpPr/>
          <p:nvPr/>
        </p:nvSpPr>
        <p:spPr>
          <a:xfrm>
            <a:off x="1029053" y="5858484"/>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8" name="Google Shape;48;p49"/>
          <p:cNvSpPr/>
          <p:nvPr/>
        </p:nvSpPr>
        <p:spPr>
          <a:xfrm>
            <a:off x="3322210" y="85387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9" name="Google Shape;49;p49"/>
          <p:cNvSpPr/>
          <p:nvPr/>
        </p:nvSpPr>
        <p:spPr>
          <a:xfrm>
            <a:off x="3322210" y="210502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0" name="Google Shape;50;p49"/>
          <p:cNvSpPr/>
          <p:nvPr/>
        </p:nvSpPr>
        <p:spPr>
          <a:xfrm>
            <a:off x="3322210" y="3356178"/>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1" name="Google Shape;51;p49"/>
          <p:cNvSpPr/>
          <p:nvPr/>
        </p:nvSpPr>
        <p:spPr>
          <a:xfrm>
            <a:off x="3327673" y="4607331"/>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2" name="Google Shape;52;p49"/>
          <p:cNvSpPr/>
          <p:nvPr/>
        </p:nvSpPr>
        <p:spPr>
          <a:xfrm>
            <a:off x="3322210" y="5858484"/>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3" name="Google Shape;53;p49"/>
          <p:cNvSpPr/>
          <p:nvPr/>
        </p:nvSpPr>
        <p:spPr>
          <a:xfrm>
            <a:off x="5615367" y="863397"/>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4" name="Google Shape;54;p49"/>
          <p:cNvSpPr/>
          <p:nvPr/>
        </p:nvSpPr>
        <p:spPr>
          <a:xfrm>
            <a:off x="5615367" y="2114550"/>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5" name="Google Shape;55;p49"/>
          <p:cNvSpPr/>
          <p:nvPr/>
        </p:nvSpPr>
        <p:spPr>
          <a:xfrm>
            <a:off x="5615367" y="3365703"/>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6" name="Google Shape;56;p49"/>
          <p:cNvSpPr/>
          <p:nvPr/>
        </p:nvSpPr>
        <p:spPr>
          <a:xfrm>
            <a:off x="5620830" y="4616856"/>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7" name="Google Shape;57;p49"/>
          <p:cNvSpPr/>
          <p:nvPr/>
        </p:nvSpPr>
        <p:spPr>
          <a:xfrm>
            <a:off x="5615367" y="5868009"/>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8" name="Google Shape;58;p49"/>
          <p:cNvSpPr/>
          <p:nvPr/>
        </p:nvSpPr>
        <p:spPr>
          <a:xfrm>
            <a:off x="7936399" y="85387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9" name="Google Shape;59;p49"/>
          <p:cNvSpPr/>
          <p:nvPr/>
        </p:nvSpPr>
        <p:spPr>
          <a:xfrm>
            <a:off x="7936399" y="210502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0" name="Google Shape;60;p49"/>
          <p:cNvSpPr/>
          <p:nvPr/>
        </p:nvSpPr>
        <p:spPr>
          <a:xfrm>
            <a:off x="7936399" y="3356178"/>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1" name="Google Shape;61;p49"/>
          <p:cNvSpPr/>
          <p:nvPr/>
        </p:nvSpPr>
        <p:spPr>
          <a:xfrm>
            <a:off x="7941862" y="4607331"/>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2" name="Google Shape;62;p49"/>
          <p:cNvSpPr/>
          <p:nvPr/>
        </p:nvSpPr>
        <p:spPr>
          <a:xfrm>
            <a:off x="7936399" y="5858484"/>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3" name="Google Shape;63;p49"/>
          <p:cNvSpPr/>
          <p:nvPr/>
        </p:nvSpPr>
        <p:spPr>
          <a:xfrm>
            <a:off x="10291049" y="85387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4" name="Google Shape;64;p49"/>
          <p:cNvSpPr/>
          <p:nvPr/>
        </p:nvSpPr>
        <p:spPr>
          <a:xfrm>
            <a:off x="10291049" y="210502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5" name="Google Shape;65;p49"/>
          <p:cNvSpPr/>
          <p:nvPr/>
        </p:nvSpPr>
        <p:spPr>
          <a:xfrm>
            <a:off x="10291049" y="3356178"/>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6" name="Google Shape;66;p49"/>
          <p:cNvSpPr/>
          <p:nvPr/>
        </p:nvSpPr>
        <p:spPr>
          <a:xfrm>
            <a:off x="10296512" y="4607331"/>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7" name="Google Shape;67;p49"/>
          <p:cNvSpPr/>
          <p:nvPr/>
        </p:nvSpPr>
        <p:spPr>
          <a:xfrm>
            <a:off x="10291049" y="5858484"/>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Tree>
    <p:extLst>
      <p:ext uri="{BB962C8B-B14F-4D97-AF65-F5344CB8AC3E}">
        <p14:creationId xmlns:p14="http://schemas.microsoft.com/office/powerpoint/2010/main" val="2998794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
        <p:cNvGrpSpPr/>
        <p:nvPr/>
      </p:nvGrpSpPr>
      <p:grpSpPr>
        <a:xfrm>
          <a:off x="0" y="0"/>
          <a:ext cx="0" cy="0"/>
          <a:chOff x="0" y="0"/>
          <a:chExt cx="0" cy="0"/>
        </a:xfrm>
      </p:grpSpPr>
      <p:sp>
        <p:nvSpPr>
          <p:cNvPr id="24" name="Google Shape;24;p46"/>
          <p:cNvSpPr txBox="1">
            <a:spLocks noGrp="1"/>
          </p:cNvSpPr>
          <p:nvPr>
            <p:ph type="ctrTitle"/>
          </p:nvPr>
        </p:nvSpPr>
        <p:spPr>
          <a:xfrm>
            <a:off x="1008343" y="2344483"/>
            <a:ext cx="11427857" cy="369332"/>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subTitle" idx="1"/>
          </p:nvPr>
        </p:nvSpPr>
        <p:spPr>
          <a:xfrm>
            <a:off x="2016683" y="4235200"/>
            <a:ext cx="9411177"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ftr" idx="11"/>
          </p:nvPr>
        </p:nvSpPr>
        <p:spPr>
          <a:xfrm>
            <a:off x="4571143" y="7033454"/>
            <a:ext cx="4302252"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6"/>
          <p:cNvSpPr txBox="1">
            <a:spLocks noGrp="1"/>
          </p:cNvSpPr>
          <p:nvPr>
            <p:ph type="dt" idx="10"/>
          </p:nvPr>
        </p:nvSpPr>
        <p:spPr>
          <a:xfrm>
            <a:off x="672227" y="7033454"/>
            <a:ext cx="3092244"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6"/>
          <p:cNvSpPr txBox="1">
            <a:spLocks noGrp="1"/>
          </p:cNvSpPr>
          <p:nvPr>
            <p:ph type="sldNum" idx="12"/>
          </p:nvPr>
        </p:nvSpPr>
        <p:spPr>
          <a:xfrm>
            <a:off x="9680067" y="7033454"/>
            <a:ext cx="3092244"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2_Title Only">
  <p:cSld name="2_Title Only">
    <p:bg>
      <p:bgPr>
        <a:solidFill>
          <a:schemeClr val="lt1"/>
        </a:solidFill>
        <a:effectLst/>
      </p:bgPr>
    </p:bg>
    <p:spTree>
      <p:nvGrpSpPr>
        <p:cNvPr id="1" name="Shape 68"/>
        <p:cNvGrpSpPr/>
        <p:nvPr/>
      </p:nvGrpSpPr>
      <p:grpSpPr>
        <a:xfrm>
          <a:off x="0" y="0"/>
          <a:ext cx="0" cy="0"/>
          <a:chOff x="0" y="0"/>
          <a:chExt cx="0" cy="0"/>
        </a:xfrm>
      </p:grpSpPr>
      <p:sp>
        <p:nvSpPr>
          <p:cNvPr id="69" name="Google Shape;69;p50"/>
          <p:cNvSpPr/>
          <p:nvPr/>
        </p:nvSpPr>
        <p:spPr>
          <a:xfrm>
            <a:off x="-20930" y="0"/>
            <a:ext cx="13444538" cy="75628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0" name="Google Shape;70;p50" descr="Shape&#10;&#10;Description automatically generated with medium confidenc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rot="10800000">
            <a:off x="3156279" y="0"/>
            <a:ext cx="10303669" cy="7562850"/>
          </a:xfrm>
          <a:prstGeom prst="rect">
            <a:avLst/>
          </a:prstGeom>
          <a:noFill/>
          <a:ln>
            <a:noFill/>
          </a:ln>
        </p:spPr>
      </p:pic>
      <p:pic>
        <p:nvPicPr>
          <p:cNvPr id="71" name="Google Shape;71;p50" descr="Shape&#10;&#10;Description automatically generated"/>
          <p:cNvPicPr preferRelativeResize="0"/>
          <p:nvPr/>
        </p:nvPicPr>
        <p:blipFill rotWithShape="1">
          <a:blip r:embed="rId3" cstate="email">
            <a:alphaModFix amt="50000"/>
            <a:extLst>
              <a:ext uri="{28A0092B-C50C-407E-A947-70E740481C1C}">
                <a14:useLocalDpi xmlns:a14="http://schemas.microsoft.com/office/drawing/2010/main"/>
              </a:ext>
            </a:extLst>
          </a:blip>
          <a:srcRect l="7953" t="5657" r="8428" b="6277"/>
          <a:stretch/>
        </p:blipFill>
        <p:spPr>
          <a:xfrm>
            <a:off x="-57270" y="-142875"/>
            <a:ext cx="13444539" cy="7848600"/>
          </a:xfrm>
          <a:prstGeom prst="rect">
            <a:avLst/>
          </a:prstGeom>
          <a:noFill/>
          <a:ln>
            <a:noFill/>
          </a:ln>
        </p:spPr>
      </p:pic>
    </p:spTree>
    <p:extLst>
      <p:ext uri="{BB962C8B-B14F-4D97-AF65-F5344CB8AC3E}">
        <p14:creationId xmlns:p14="http://schemas.microsoft.com/office/powerpoint/2010/main" val="2105101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F373E28-81CE-41EF-AF8D-0A62E4D14913}"/>
              </a:ext>
            </a:extLst>
          </p:cNvPr>
          <p:cNvGraphicFramePr>
            <a:graphicFrameLocks noChangeAspect="1"/>
          </p:cNvGraphicFramePr>
          <p:nvPr userDrawn="1">
            <p:custDataLst>
              <p:tags r:id="rId1"/>
            </p:custDataLst>
            <p:extLst>
              <p:ext uri="{D42A27DB-BD31-4B8C-83A1-F6EECF244321}">
                <p14:modId xmlns:p14="http://schemas.microsoft.com/office/powerpoint/2010/main" val="3671395314"/>
              </p:ext>
            </p:extLst>
          </p:nvPr>
        </p:nvGraphicFramePr>
        <p:xfrm>
          <a:off x="1669" y="1669"/>
          <a:ext cx="1668" cy="1669"/>
        </p:xfrm>
        <a:graphic>
          <a:graphicData uri="http://schemas.openxmlformats.org/presentationml/2006/ole">
            <mc:AlternateContent xmlns:mc="http://schemas.openxmlformats.org/markup-compatibility/2006">
              <mc:Choice xmlns:v="urn:schemas-microsoft-com:vml" Requires="v">
                <p:oleObj name="think-cell Slide" r:id="rId4" imgW="383" imgH="384" progId="TCLayout.ActiveDocument.1">
                  <p:embed/>
                </p:oleObj>
              </mc:Choice>
              <mc:Fallback>
                <p:oleObj name="think-cell Slide" r:id="rId4" imgW="383" imgH="384" progId="TCLayout.ActiveDocument.1">
                  <p:embed/>
                  <p:pic>
                    <p:nvPicPr>
                      <p:cNvPr id="9" name="Object 8" hidden="1">
                        <a:extLst>
                          <a:ext uri="{FF2B5EF4-FFF2-40B4-BE49-F238E27FC236}">
                            <a16:creationId xmlns:a16="http://schemas.microsoft.com/office/drawing/2014/main" id="{4F373E28-81CE-41EF-AF8D-0A62E4D14913}"/>
                          </a:ext>
                        </a:extLst>
                      </p:cNvPr>
                      <p:cNvPicPr/>
                      <p:nvPr/>
                    </p:nvPicPr>
                    <p:blipFill>
                      <a:blip r:embed="rId5"/>
                      <a:stretch>
                        <a:fillRect/>
                      </a:stretch>
                    </p:blipFill>
                    <p:spPr>
                      <a:xfrm>
                        <a:off x="1669" y="1669"/>
                        <a:ext cx="1668" cy="1669"/>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B45431EB-894D-4BB0-9C51-080EDA9EDD59}"/>
              </a:ext>
            </a:extLst>
          </p:cNvPr>
          <p:cNvSpPr/>
          <p:nvPr userDrawn="1">
            <p:custDataLst>
              <p:tags r:id="rId2"/>
            </p:custDataLst>
          </p:nvPr>
        </p:nvSpPr>
        <p:spPr>
          <a:xfrm>
            <a:off x="0" y="0"/>
            <a:ext cx="166764" cy="166766"/>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941" b="1" i="0" baseline="0" dirty="0" err="1">
              <a:solidFill>
                <a:schemeClr val="tx1"/>
              </a:solidFill>
              <a:latin typeface="Canela" pitchFamily="2" charset="0"/>
              <a:ea typeface="ＭＳ Ｐゴシック" panose="020B0600070205080204" pitchFamily="34" charset="-128"/>
              <a:cs typeface="+mj-cs"/>
              <a:sym typeface="Canela" pitchFamily="2" charset="0"/>
            </a:endParaRPr>
          </a:p>
        </p:txBody>
      </p:sp>
      <p:sp>
        <p:nvSpPr>
          <p:cNvPr id="2" name="McK 2. Slide Title"/>
          <p:cNvSpPr>
            <a:spLocks noGrp="1"/>
          </p:cNvSpPr>
          <p:nvPr>
            <p:ph type="title"/>
          </p:nvPr>
        </p:nvSpPr>
        <p:spPr bwMode="gray">
          <a:xfrm>
            <a:off x="289859" y="414086"/>
            <a:ext cx="12846256" cy="47517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sz="3088" dirty="0">
                <a:solidFill>
                  <a:schemeClr val="accent4"/>
                </a:solidFill>
                <a:latin typeface="Arial" panose="020B0604020202020204" pitchFamily="34" charset="0"/>
                <a:cs typeface="Arial" panose="020B0604020202020204" pitchFamily="34" charset="0"/>
              </a:defRPr>
            </a:lvl1pPr>
          </a:lstStyle>
          <a:p>
            <a:pPr lvl="0"/>
            <a:r>
              <a:rPr lang="en-US" dirty="0"/>
              <a:t>Click to edit Master title style</a:t>
            </a:r>
          </a:p>
        </p:txBody>
      </p:sp>
      <p:pic>
        <p:nvPicPr>
          <p:cNvPr id="48" name="Picture 4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2085761" y="83157"/>
            <a:ext cx="1050355" cy="288859"/>
          </a:xfrm>
          <a:prstGeom prst="rect">
            <a:avLst/>
          </a:prstGeom>
        </p:spPr>
      </p:pic>
    </p:spTree>
    <p:extLst>
      <p:ext uri="{BB962C8B-B14F-4D97-AF65-F5344CB8AC3E}">
        <p14:creationId xmlns:p14="http://schemas.microsoft.com/office/powerpoint/2010/main" val="177605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9BF234-31EF-A2A1-7E25-58F47704241F}"/>
              </a:ext>
            </a:extLst>
          </p:cNvPr>
          <p:cNvSpPr>
            <a:spLocks noGrp="1"/>
          </p:cNvSpPr>
          <p:nvPr>
            <p:ph type="ftr" idx="10"/>
          </p:nvPr>
        </p:nvSpPr>
        <p:spPr/>
        <p:txBody>
          <a:bodyPr/>
          <a:lstStyle/>
          <a:p>
            <a:endParaRPr lang="en-US"/>
          </a:p>
        </p:txBody>
      </p:sp>
      <p:sp>
        <p:nvSpPr>
          <p:cNvPr id="3" name="Date Placeholder 2">
            <a:extLst>
              <a:ext uri="{FF2B5EF4-FFF2-40B4-BE49-F238E27FC236}">
                <a16:creationId xmlns:a16="http://schemas.microsoft.com/office/drawing/2014/main" id="{1662E0A9-9CA6-4CE9-4128-AD3276DCA499}"/>
              </a:ext>
            </a:extLst>
          </p:cNvPr>
          <p:cNvSpPr>
            <a:spLocks noGrp="1"/>
          </p:cNvSpPr>
          <p:nvPr>
            <p:ph type="dt" idx="11"/>
          </p:nvPr>
        </p:nvSpPr>
        <p:spPr/>
        <p:txBody>
          <a:bodyPr/>
          <a:lstStyle/>
          <a:p>
            <a:endParaRPr lang="en-US"/>
          </a:p>
        </p:txBody>
      </p:sp>
      <p:sp>
        <p:nvSpPr>
          <p:cNvPr id="4" name="Slide Number Placeholder 3">
            <a:extLst>
              <a:ext uri="{FF2B5EF4-FFF2-40B4-BE49-F238E27FC236}">
                <a16:creationId xmlns:a16="http://schemas.microsoft.com/office/drawing/2014/main" id="{C4133B6B-83A5-4EDA-687C-337D319E2A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1679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411"/>
            </a:lvl1pPr>
          </a:lstStyle>
          <a:p>
            <a:r>
              <a:rPr lang="en-US" dirty="0"/>
              <a:t>Click to edit Master title style</a:t>
            </a:r>
          </a:p>
        </p:txBody>
      </p:sp>
    </p:spTree>
    <p:extLst>
      <p:ext uri="{BB962C8B-B14F-4D97-AF65-F5344CB8AC3E}">
        <p14:creationId xmlns:p14="http://schemas.microsoft.com/office/powerpoint/2010/main" val="78077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12"/>
        <p:cNvGrpSpPr/>
        <p:nvPr/>
      </p:nvGrpSpPr>
      <p:grpSpPr>
        <a:xfrm>
          <a:off x="0" y="0"/>
          <a:ext cx="0" cy="0"/>
          <a:chOff x="0" y="0"/>
          <a:chExt cx="0" cy="0"/>
        </a:xfrm>
      </p:grpSpPr>
      <p:sp>
        <p:nvSpPr>
          <p:cNvPr id="1113" name="Google Shape;1113;g16262693fc4_0_2751"/>
          <p:cNvSpPr txBox="1">
            <a:spLocks noGrp="1"/>
          </p:cNvSpPr>
          <p:nvPr>
            <p:ph type="title"/>
          </p:nvPr>
        </p:nvSpPr>
        <p:spPr>
          <a:xfrm>
            <a:off x="289859" y="414086"/>
            <a:ext cx="12846300" cy="4752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3088">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114" name="Google Shape;1114;g16262693fc4_0_2751"/>
          <p:cNvPicPr preferRelativeResize="0"/>
          <p:nvPr/>
        </p:nvPicPr>
        <p:blipFill rotWithShape="1">
          <a:blip r:embed="rId2">
            <a:alphaModFix/>
          </a:blip>
          <a:srcRect/>
          <a:stretch/>
        </p:blipFill>
        <p:spPr>
          <a:xfrm>
            <a:off x="12085761" y="83157"/>
            <a:ext cx="1050355" cy="288859"/>
          </a:xfrm>
          <a:prstGeom prst="rect">
            <a:avLst/>
          </a:prstGeom>
          <a:noFill/>
          <a:ln>
            <a:noFill/>
          </a:ln>
        </p:spPr>
      </p:pic>
    </p:spTree>
    <p:extLst>
      <p:ext uri="{BB962C8B-B14F-4D97-AF65-F5344CB8AC3E}">
        <p14:creationId xmlns:p14="http://schemas.microsoft.com/office/powerpoint/2010/main" val="2870991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Slide Layout 1">
  <p:cSld name="Title Slide Layout 1">
    <p:spTree>
      <p:nvGrpSpPr>
        <p:cNvPr id="1" name="Shape 1115"/>
        <p:cNvGrpSpPr/>
        <p:nvPr/>
      </p:nvGrpSpPr>
      <p:grpSpPr>
        <a:xfrm>
          <a:off x="0" y="0"/>
          <a:ext cx="0" cy="0"/>
          <a:chOff x="0" y="0"/>
          <a:chExt cx="0" cy="0"/>
        </a:xfrm>
      </p:grpSpPr>
      <p:pic>
        <p:nvPicPr>
          <p:cNvPr id="1116" name="Google Shape;1116;g16262693fc4_0_2754" descr="A picture containing animal, fish, dark&#10;&#10;Description automatically generated"/>
          <p:cNvPicPr preferRelativeResize="0"/>
          <p:nvPr/>
        </p:nvPicPr>
        <p:blipFill rotWithShape="1">
          <a:blip r:embed="rId2">
            <a:alphaModFix/>
          </a:blip>
          <a:srcRect/>
          <a:stretch/>
        </p:blipFill>
        <p:spPr>
          <a:xfrm>
            <a:off x="-1" y="0"/>
            <a:ext cx="13444538" cy="3781425"/>
          </a:xfrm>
          <a:prstGeom prst="rect">
            <a:avLst/>
          </a:prstGeom>
          <a:noFill/>
          <a:ln>
            <a:noFill/>
          </a:ln>
        </p:spPr>
      </p:pic>
      <p:pic>
        <p:nvPicPr>
          <p:cNvPr id="1117" name="Google Shape;1117;g16262693fc4_0_2754" descr="A picture containing flower&#10;&#10;Description automatically generated"/>
          <p:cNvPicPr preferRelativeResize="0"/>
          <p:nvPr/>
        </p:nvPicPr>
        <p:blipFill rotWithShape="1">
          <a:blip r:embed="rId3">
            <a:alphaModFix/>
          </a:blip>
          <a:srcRect/>
          <a:stretch/>
        </p:blipFill>
        <p:spPr>
          <a:xfrm>
            <a:off x="5058018" y="1008379"/>
            <a:ext cx="3328502" cy="998591"/>
          </a:xfrm>
          <a:prstGeom prst="rect">
            <a:avLst/>
          </a:prstGeom>
          <a:noFill/>
          <a:ln>
            <a:noFill/>
          </a:ln>
        </p:spPr>
      </p:pic>
      <p:cxnSp>
        <p:nvCxnSpPr>
          <p:cNvPr id="1118" name="Google Shape;1118;g16262693fc4_0_2754"/>
          <p:cNvCxnSpPr/>
          <p:nvPr/>
        </p:nvCxnSpPr>
        <p:spPr>
          <a:xfrm>
            <a:off x="3539984" y="2352887"/>
            <a:ext cx="6364500" cy="0"/>
          </a:xfrm>
          <a:prstGeom prst="straightConnector1">
            <a:avLst/>
          </a:prstGeom>
          <a:noFill/>
          <a:ln w="9525" cap="flat" cmpd="sng">
            <a:solidFill>
              <a:schemeClr val="lt1"/>
            </a:solidFill>
            <a:prstDash val="solid"/>
            <a:round/>
            <a:headEnd type="none" w="sm" len="sm"/>
            <a:tailEnd type="none" w="sm" len="sm"/>
          </a:ln>
        </p:spPr>
      </p:cxnSp>
      <p:sp>
        <p:nvSpPr>
          <p:cNvPr id="1119" name="Google Shape;1119;g16262693fc4_0_2754"/>
          <p:cNvSpPr txBox="1">
            <a:spLocks noGrp="1"/>
          </p:cNvSpPr>
          <p:nvPr>
            <p:ph type="ctrTitle"/>
          </p:nvPr>
        </p:nvSpPr>
        <p:spPr>
          <a:xfrm>
            <a:off x="2577624" y="5038477"/>
            <a:ext cx="8289300" cy="678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sz="4411" b="1">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0" name="Google Shape;1120;g16262693fc4_0_2754"/>
          <p:cNvSpPr txBox="1">
            <a:spLocks noGrp="1"/>
          </p:cNvSpPr>
          <p:nvPr>
            <p:ph type="subTitle" idx="1"/>
          </p:nvPr>
        </p:nvSpPr>
        <p:spPr>
          <a:xfrm>
            <a:off x="2577624" y="5806063"/>
            <a:ext cx="8289300" cy="3054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sz="1985">
                <a:solidFill>
                  <a:schemeClr val="accent6"/>
                </a:solidFill>
                <a:latin typeface="Arial"/>
                <a:ea typeface="Arial"/>
                <a:cs typeface="Arial"/>
                <a:sym typeface="Arial"/>
              </a:defRPr>
            </a:lvl1pPr>
            <a:lvl2pPr lvl="1" algn="l" rtl="0">
              <a:lnSpc>
                <a:spcPct val="100000"/>
              </a:lnSpc>
              <a:spcBef>
                <a:spcPts val="0"/>
              </a:spcBef>
              <a:spcAft>
                <a:spcPts val="0"/>
              </a:spcAft>
              <a:buSzPts val="1800"/>
              <a:buChar char="•"/>
              <a:defRPr/>
            </a:lvl2pPr>
            <a:lvl3pPr lvl="2" algn="l" rtl="0">
              <a:lnSpc>
                <a:spcPct val="100000"/>
              </a:lnSpc>
              <a:spcBef>
                <a:spcPts val="0"/>
              </a:spcBef>
              <a:spcAft>
                <a:spcPts val="0"/>
              </a:spcAft>
              <a:buSzPts val="1800"/>
              <a:buChar char="–"/>
              <a:defRPr/>
            </a:lvl3pPr>
            <a:lvl4pPr lvl="3" algn="l" rtl="0">
              <a:lnSpc>
                <a:spcPct val="100000"/>
              </a:lnSpc>
              <a:spcBef>
                <a:spcPts val="0"/>
              </a:spcBef>
              <a:spcAft>
                <a:spcPts val="0"/>
              </a:spcAft>
              <a:buSzPts val="1800"/>
              <a:buChar char="•"/>
              <a:defRPr/>
            </a:lvl4pPr>
            <a:lvl5pPr lvl="4" algn="l" rtl="0">
              <a:lnSpc>
                <a:spcPct val="100000"/>
              </a:lnSpc>
              <a:spcBef>
                <a:spcPts val="0"/>
              </a:spcBef>
              <a:spcAft>
                <a:spcPts val="0"/>
              </a:spcAft>
              <a:buSzPts val="1800"/>
              <a:buChar char="-"/>
              <a:defRPr/>
            </a:lvl5pPr>
            <a:lvl6pPr lvl="5" algn="l" rtl="0">
              <a:lnSpc>
                <a:spcPct val="100000"/>
              </a:lnSpc>
              <a:spcBef>
                <a:spcPts val="0"/>
              </a:spcBef>
              <a:spcAft>
                <a:spcPts val="0"/>
              </a:spcAft>
              <a:buSzPts val="1602"/>
              <a:buChar char="-"/>
              <a:defRPr/>
            </a:lvl6pPr>
            <a:lvl7pPr lvl="6" algn="l" rtl="0">
              <a:lnSpc>
                <a:spcPct val="100000"/>
              </a:lnSpc>
              <a:spcBef>
                <a:spcPts val="0"/>
              </a:spcBef>
              <a:spcAft>
                <a:spcPts val="0"/>
              </a:spcAft>
              <a:buSzPts val="1602"/>
              <a:buChar char="-"/>
              <a:defRPr/>
            </a:lvl7pPr>
            <a:lvl8pPr lvl="7" algn="l" rtl="0">
              <a:lnSpc>
                <a:spcPct val="100000"/>
              </a:lnSpc>
              <a:spcBef>
                <a:spcPts val="0"/>
              </a:spcBef>
              <a:spcAft>
                <a:spcPts val="0"/>
              </a:spcAft>
              <a:buSzPts val="1602"/>
              <a:buChar char="-"/>
              <a:defRPr/>
            </a:lvl8pPr>
            <a:lvl9pPr lvl="8" algn="l" rtl="0">
              <a:lnSpc>
                <a:spcPct val="100000"/>
              </a:lnSpc>
              <a:spcBef>
                <a:spcPts val="0"/>
              </a:spcBef>
              <a:spcAft>
                <a:spcPts val="0"/>
              </a:spcAft>
              <a:buSzPts val="1602"/>
              <a:buChar char="-"/>
              <a:defRPr/>
            </a:lvl9pPr>
          </a:lstStyle>
          <a:p>
            <a:endParaRPr/>
          </a:p>
        </p:txBody>
      </p:sp>
      <p:sp>
        <p:nvSpPr>
          <p:cNvPr id="1121" name="Google Shape;1121;g16262693fc4_0_2754"/>
          <p:cNvSpPr txBox="1">
            <a:spLocks noGrp="1"/>
          </p:cNvSpPr>
          <p:nvPr>
            <p:ph type="body" idx="2"/>
          </p:nvPr>
        </p:nvSpPr>
        <p:spPr>
          <a:xfrm>
            <a:off x="2681762" y="2762541"/>
            <a:ext cx="8081100" cy="407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0"/>
              </a:spcBef>
              <a:spcAft>
                <a:spcPts val="0"/>
              </a:spcAft>
              <a:buSzPts val="1400"/>
              <a:buNone/>
              <a:defRPr sz="2646">
                <a:solidFill>
                  <a:schemeClr val="lt1"/>
                </a:solidFill>
              </a:defRPr>
            </a:lvl1pPr>
            <a:lvl2pPr marL="914400" lvl="1" indent="-381000" algn="l" rtl="0">
              <a:lnSpc>
                <a:spcPct val="100000"/>
              </a:lnSpc>
              <a:spcBef>
                <a:spcPts val="0"/>
              </a:spcBef>
              <a:spcAft>
                <a:spcPts val="0"/>
              </a:spcAft>
              <a:buSzPts val="2400"/>
              <a:buChar char="•"/>
              <a:defRPr sz="2646">
                <a:solidFill>
                  <a:schemeClr val="lt1"/>
                </a:solidFill>
              </a:defRPr>
            </a:lvl2pPr>
            <a:lvl3pPr marL="1371600" lvl="2" indent="-381000" algn="l" rtl="0">
              <a:lnSpc>
                <a:spcPct val="100000"/>
              </a:lnSpc>
              <a:spcBef>
                <a:spcPts val="0"/>
              </a:spcBef>
              <a:spcAft>
                <a:spcPts val="0"/>
              </a:spcAft>
              <a:buSzPts val="2400"/>
              <a:buChar char="–"/>
              <a:defRPr sz="2646">
                <a:solidFill>
                  <a:schemeClr val="lt1"/>
                </a:solidFill>
              </a:defRPr>
            </a:lvl3pPr>
            <a:lvl4pPr marL="1828800" lvl="3" indent="-381000" algn="l" rtl="0">
              <a:lnSpc>
                <a:spcPct val="100000"/>
              </a:lnSpc>
              <a:spcBef>
                <a:spcPts val="0"/>
              </a:spcBef>
              <a:spcAft>
                <a:spcPts val="0"/>
              </a:spcAft>
              <a:buSzPts val="2400"/>
              <a:buChar char="•"/>
              <a:defRPr sz="2646">
                <a:solidFill>
                  <a:schemeClr val="lt1"/>
                </a:solidFill>
              </a:defRPr>
            </a:lvl4pPr>
            <a:lvl5pPr marL="2286000" lvl="4" indent="-381000" algn="l" rtl="0">
              <a:lnSpc>
                <a:spcPct val="100000"/>
              </a:lnSpc>
              <a:spcBef>
                <a:spcPts val="0"/>
              </a:spcBef>
              <a:spcAft>
                <a:spcPts val="0"/>
              </a:spcAft>
              <a:buSzPts val="2400"/>
              <a:buChar char="-"/>
              <a:defRPr sz="2646">
                <a:solidFill>
                  <a:schemeClr val="lt1"/>
                </a:solidFill>
              </a:defRPr>
            </a:lvl5pPr>
            <a:lvl6pPr marL="2743200" lvl="5" indent="-330326" algn="l" rtl="0">
              <a:lnSpc>
                <a:spcPct val="100000"/>
              </a:lnSpc>
              <a:spcBef>
                <a:spcPts val="0"/>
              </a:spcBef>
              <a:spcAft>
                <a:spcPts val="0"/>
              </a:spcAft>
              <a:buSzPts val="1602"/>
              <a:buChar char="-"/>
              <a:defRPr/>
            </a:lvl6pPr>
            <a:lvl7pPr marL="3200400" lvl="6" indent="-330326" algn="l" rtl="0">
              <a:lnSpc>
                <a:spcPct val="100000"/>
              </a:lnSpc>
              <a:spcBef>
                <a:spcPts val="0"/>
              </a:spcBef>
              <a:spcAft>
                <a:spcPts val="0"/>
              </a:spcAft>
              <a:buSzPts val="1602"/>
              <a:buChar char="-"/>
              <a:defRPr/>
            </a:lvl7pPr>
            <a:lvl8pPr marL="3657600" lvl="7" indent="-330327" algn="l" rtl="0">
              <a:lnSpc>
                <a:spcPct val="100000"/>
              </a:lnSpc>
              <a:spcBef>
                <a:spcPts val="0"/>
              </a:spcBef>
              <a:spcAft>
                <a:spcPts val="0"/>
              </a:spcAft>
              <a:buSzPts val="1602"/>
              <a:buChar char="-"/>
              <a:defRPr/>
            </a:lvl8pPr>
            <a:lvl9pPr marL="4114800" lvl="8" indent="-330327" algn="l" rtl="0">
              <a:lnSpc>
                <a:spcPct val="100000"/>
              </a:lnSpc>
              <a:spcBef>
                <a:spcPts val="0"/>
              </a:spcBef>
              <a:spcAft>
                <a:spcPts val="0"/>
              </a:spcAft>
              <a:buSzPts val="1602"/>
              <a:buChar char="-"/>
              <a:defRPr/>
            </a:lvl9pPr>
          </a:lstStyle>
          <a:p>
            <a:endParaRPr/>
          </a:p>
        </p:txBody>
      </p:sp>
      <p:sp>
        <p:nvSpPr>
          <p:cNvPr id="1122" name="Google Shape;1122;g16262693fc4_0_2754"/>
          <p:cNvSpPr/>
          <p:nvPr/>
        </p:nvSpPr>
        <p:spPr>
          <a:xfrm>
            <a:off x="4179452" y="7080558"/>
            <a:ext cx="5085600" cy="339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103"/>
              <a:buFont typeface="Arial"/>
              <a:buNone/>
            </a:pPr>
            <a:r>
              <a:rPr lang="en-US" sz="1103" b="0" i="0" u="none" strike="noStrike" cap="none">
                <a:solidFill>
                  <a:schemeClr val="accent6"/>
                </a:solidFill>
                <a:latin typeface="Arial"/>
                <a:ea typeface="Arial"/>
                <a:cs typeface="Arial"/>
                <a:sym typeface="Arial"/>
              </a:rPr>
              <a:t>CONFIDENTIAL AND PROPRIETARY</a:t>
            </a:r>
            <a:endParaRPr sz="1544"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3"/>
              <a:buFont typeface="Arial"/>
              <a:buNone/>
            </a:pPr>
            <a:r>
              <a:rPr lang="en-US" sz="1103" b="0" i="0" u="none" strike="noStrike" cap="none">
                <a:solidFill>
                  <a:schemeClr val="accent6"/>
                </a:solidFill>
                <a:latin typeface="Arial"/>
                <a:ea typeface="Arial"/>
                <a:cs typeface="Arial"/>
                <a:sym typeface="Arial"/>
              </a:rPr>
              <a:t>Any use of this material without specific permission of Wavteq is strictly prohibited</a:t>
            </a:r>
            <a:endParaRPr sz="1544"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40789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UoM, Source">
  <p:cSld name="Title, UoM, Source">
    <p:spTree>
      <p:nvGrpSpPr>
        <p:cNvPr id="1" name="Shape 1123"/>
        <p:cNvGrpSpPr/>
        <p:nvPr/>
      </p:nvGrpSpPr>
      <p:grpSpPr>
        <a:xfrm>
          <a:off x="0" y="0"/>
          <a:ext cx="0" cy="0"/>
          <a:chOff x="0" y="0"/>
          <a:chExt cx="0" cy="0"/>
        </a:xfrm>
      </p:grpSpPr>
      <p:sp>
        <p:nvSpPr>
          <p:cNvPr id="1124" name="Google Shape;1124;g16262693fc4_0_2762"/>
          <p:cNvSpPr txBox="1">
            <a:spLocks noGrp="1"/>
          </p:cNvSpPr>
          <p:nvPr>
            <p:ph type="title"/>
          </p:nvPr>
        </p:nvSpPr>
        <p:spPr>
          <a:xfrm>
            <a:off x="289859" y="414086"/>
            <a:ext cx="12846300" cy="4752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3088">
                <a:solidFill>
                  <a:schemeClr val="accent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5" name="Google Shape;1125;g16262693fc4_0_2762"/>
          <p:cNvSpPr txBox="1">
            <a:spLocks noGrp="1"/>
          </p:cNvSpPr>
          <p:nvPr>
            <p:ph type="body" idx="1"/>
          </p:nvPr>
        </p:nvSpPr>
        <p:spPr>
          <a:xfrm>
            <a:off x="289859" y="928722"/>
            <a:ext cx="12846300" cy="237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Font typeface="Arial"/>
              <a:buNone/>
              <a:defRPr sz="1544">
                <a:solidFill>
                  <a:schemeClr val="accent6"/>
                </a:solidFill>
                <a:latin typeface="Arial"/>
                <a:ea typeface="Arial"/>
                <a:cs typeface="Arial"/>
                <a:sym typeface="Arial"/>
              </a:defRPr>
            </a:lvl1pPr>
            <a:lvl2pPr marL="914400" lvl="1" indent="-317500" algn="l" rtl="0">
              <a:lnSpc>
                <a:spcPct val="100000"/>
              </a:lnSpc>
              <a:spcBef>
                <a:spcPts val="0"/>
              </a:spcBef>
              <a:spcAft>
                <a:spcPts val="0"/>
              </a:spcAft>
              <a:buClr>
                <a:schemeClr val="dk1"/>
              </a:buClr>
              <a:buSzPts val="1400"/>
              <a:buChar char="•"/>
              <a:defRPr/>
            </a:lvl2pPr>
            <a:lvl3pPr marL="1371600" lvl="2" indent="-317500" algn="l" rtl="0">
              <a:lnSpc>
                <a:spcPct val="100000"/>
              </a:lnSpc>
              <a:spcBef>
                <a:spcPts val="0"/>
              </a:spcBef>
              <a:spcAft>
                <a:spcPts val="0"/>
              </a:spcAft>
              <a:buClr>
                <a:schemeClr val="dk1"/>
              </a:buClr>
              <a:buSzPts val="1400"/>
              <a:buChar char="–"/>
              <a:defRPr/>
            </a:lvl3pPr>
            <a:lvl4pPr marL="1828800" lvl="3" indent="-317500" algn="l" rtl="0">
              <a:lnSpc>
                <a:spcPct val="100000"/>
              </a:lnSpc>
              <a:spcBef>
                <a:spcPts val="0"/>
              </a:spcBef>
              <a:spcAft>
                <a:spcPts val="0"/>
              </a:spcAft>
              <a:buClr>
                <a:schemeClr val="dk1"/>
              </a:buClr>
              <a:buSzPts val="1400"/>
              <a:buChar char="•"/>
              <a:defRPr/>
            </a:lvl4pPr>
            <a:lvl5pPr marL="2286000" lvl="4" indent="-317500" algn="l" rtl="0">
              <a:lnSpc>
                <a:spcPct val="100000"/>
              </a:lnSpc>
              <a:spcBef>
                <a:spcPts val="0"/>
              </a:spcBef>
              <a:spcAft>
                <a:spcPts val="0"/>
              </a:spcAft>
              <a:buClr>
                <a:schemeClr val="dk1"/>
              </a:buClr>
              <a:buSzPts val="1400"/>
              <a:buChar char="-"/>
              <a:defRPr/>
            </a:lvl5pPr>
            <a:lvl6pPr marL="2743200" lvl="5" indent="-330326" algn="l" rtl="0">
              <a:lnSpc>
                <a:spcPct val="100000"/>
              </a:lnSpc>
              <a:spcBef>
                <a:spcPts val="0"/>
              </a:spcBef>
              <a:spcAft>
                <a:spcPts val="0"/>
              </a:spcAft>
              <a:buSzPts val="1602"/>
              <a:buChar char="-"/>
              <a:defRPr/>
            </a:lvl6pPr>
            <a:lvl7pPr marL="3200400" lvl="6" indent="-330326" algn="l" rtl="0">
              <a:lnSpc>
                <a:spcPct val="100000"/>
              </a:lnSpc>
              <a:spcBef>
                <a:spcPts val="0"/>
              </a:spcBef>
              <a:spcAft>
                <a:spcPts val="0"/>
              </a:spcAft>
              <a:buSzPts val="1602"/>
              <a:buChar char="-"/>
              <a:defRPr/>
            </a:lvl7pPr>
            <a:lvl8pPr marL="3657600" lvl="7" indent="-330327" algn="l" rtl="0">
              <a:lnSpc>
                <a:spcPct val="100000"/>
              </a:lnSpc>
              <a:spcBef>
                <a:spcPts val="0"/>
              </a:spcBef>
              <a:spcAft>
                <a:spcPts val="0"/>
              </a:spcAft>
              <a:buSzPts val="1602"/>
              <a:buChar char="-"/>
              <a:defRPr/>
            </a:lvl8pPr>
            <a:lvl9pPr marL="4114800" lvl="8" indent="-330327" algn="l" rtl="0">
              <a:lnSpc>
                <a:spcPct val="100000"/>
              </a:lnSpc>
              <a:spcBef>
                <a:spcPts val="0"/>
              </a:spcBef>
              <a:spcAft>
                <a:spcPts val="0"/>
              </a:spcAft>
              <a:buSzPts val="1602"/>
              <a:buChar char="-"/>
              <a:defRPr/>
            </a:lvl9pPr>
          </a:lstStyle>
          <a:p>
            <a:endParaRPr/>
          </a:p>
        </p:txBody>
      </p:sp>
      <p:sp>
        <p:nvSpPr>
          <p:cNvPr id="1126" name="Google Shape;1126;g16262693fc4_0_2762"/>
          <p:cNvSpPr txBox="1">
            <a:spLocks noGrp="1"/>
          </p:cNvSpPr>
          <p:nvPr>
            <p:ph type="body" idx="2"/>
          </p:nvPr>
        </p:nvSpPr>
        <p:spPr>
          <a:xfrm>
            <a:off x="289859" y="7238942"/>
            <a:ext cx="10841400" cy="169800"/>
          </a:xfrm>
          <a:prstGeom prst="rect">
            <a:avLst/>
          </a:prstGeom>
          <a:noFill/>
          <a:ln>
            <a:noFill/>
          </a:ln>
        </p:spPr>
        <p:txBody>
          <a:bodyPr spcFirstLastPara="1" wrap="square" lIns="0" tIns="0" rIns="0" bIns="0" anchor="b" anchorCtr="0">
            <a:spAutoFit/>
          </a:bodyPr>
          <a:lstStyle>
            <a:lvl1pPr marL="457200" lvl="0" indent="-228600" algn="l" rtl="0">
              <a:lnSpc>
                <a:spcPct val="100000"/>
              </a:lnSpc>
              <a:spcBef>
                <a:spcPts val="0"/>
              </a:spcBef>
              <a:spcAft>
                <a:spcPts val="0"/>
              </a:spcAft>
              <a:buSzPts val="1000"/>
              <a:buFont typeface="Arial"/>
              <a:buNone/>
              <a:defRPr sz="1103">
                <a:solidFill>
                  <a:schemeClr val="accent6"/>
                </a:solidFill>
                <a:latin typeface="Arial"/>
                <a:ea typeface="Arial"/>
                <a:cs typeface="Arial"/>
                <a:sym typeface="Aria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0"/>
              </a:spcBef>
              <a:spcAft>
                <a:spcPts val="0"/>
              </a:spcAft>
              <a:buSzPts val="1800"/>
              <a:buChar char="–"/>
              <a:defRPr/>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30326" algn="l" rtl="0">
              <a:lnSpc>
                <a:spcPct val="100000"/>
              </a:lnSpc>
              <a:spcBef>
                <a:spcPts val="0"/>
              </a:spcBef>
              <a:spcAft>
                <a:spcPts val="0"/>
              </a:spcAft>
              <a:buSzPts val="1602"/>
              <a:buChar char="-"/>
              <a:defRPr/>
            </a:lvl6pPr>
            <a:lvl7pPr marL="3200400" lvl="6" indent="-330326" algn="l" rtl="0">
              <a:lnSpc>
                <a:spcPct val="100000"/>
              </a:lnSpc>
              <a:spcBef>
                <a:spcPts val="0"/>
              </a:spcBef>
              <a:spcAft>
                <a:spcPts val="0"/>
              </a:spcAft>
              <a:buSzPts val="1602"/>
              <a:buChar char="-"/>
              <a:defRPr/>
            </a:lvl7pPr>
            <a:lvl8pPr marL="3657600" lvl="7" indent="-330327" algn="l" rtl="0">
              <a:lnSpc>
                <a:spcPct val="100000"/>
              </a:lnSpc>
              <a:spcBef>
                <a:spcPts val="0"/>
              </a:spcBef>
              <a:spcAft>
                <a:spcPts val="0"/>
              </a:spcAft>
              <a:buSzPts val="1602"/>
              <a:buChar char="-"/>
              <a:defRPr/>
            </a:lvl8pPr>
            <a:lvl9pPr marL="4114800" lvl="8" indent="-330327" algn="l" rtl="0">
              <a:lnSpc>
                <a:spcPct val="100000"/>
              </a:lnSpc>
              <a:spcBef>
                <a:spcPts val="0"/>
              </a:spcBef>
              <a:spcAft>
                <a:spcPts val="0"/>
              </a:spcAft>
              <a:buSzPts val="1602"/>
              <a:buChar char="-"/>
              <a:defRPr/>
            </a:lvl9pPr>
          </a:lstStyle>
          <a:p>
            <a:endParaRPr/>
          </a:p>
        </p:txBody>
      </p:sp>
      <p:pic>
        <p:nvPicPr>
          <p:cNvPr id="1127" name="Google Shape;1127;g16262693fc4_0_2762"/>
          <p:cNvPicPr preferRelativeResize="0"/>
          <p:nvPr/>
        </p:nvPicPr>
        <p:blipFill rotWithShape="1">
          <a:blip r:embed="rId2">
            <a:alphaModFix/>
          </a:blip>
          <a:srcRect/>
          <a:stretch/>
        </p:blipFill>
        <p:spPr>
          <a:xfrm>
            <a:off x="12085761" y="83157"/>
            <a:ext cx="1050355" cy="288859"/>
          </a:xfrm>
          <a:prstGeom prst="rect">
            <a:avLst/>
          </a:prstGeom>
          <a:noFill/>
          <a:ln>
            <a:noFill/>
          </a:ln>
        </p:spPr>
      </p:pic>
    </p:spTree>
    <p:extLst>
      <p:ext uri="{BB962C8B-B14F-4D97-AF65-F5344CB8AC3E}">
        <p14:creationId xmlns:p14="http://schemas.microsoft.com/office/powerpoint/2010/main" val="347598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page tracker, Title, UoM, Source">
  <p:cSld name="Onpage tracker, Title, UoM, Source">
    <p:spTree>
      <p:nvGrpSpPr>
        <p:cNvPr id="1" name="Shape 1128"/>
        <p:cNvGrpSpPr/>
        <p:nvPr/>
      </p:nvGrpSpPr>
      <p:grpSpPr>
        <a:xfrm>
          <a:off x="0" y="0"/>
          <a:ext cx="0" cy="0"/>
          <a:chOff x="0" y="0"/>
          <a:chExt cx="0" cy="0"/>
        </a:xfrm>
      </p:grpSpPr>
      <p:sp>
        <p:nvSpPr>
          <p:cNvPr id="1129" name="Google Shape;1129;g16262693fc4_0_2767"/>
          <p:cNvSpPr txBox="1">
            <a:spLocks noGrp="1"/>
          </p:cNvSpPr>
          <p:nvPr>
            <p:ph type="title"/>
          </p:nvPr>
        </p:nvSpPr>
        <p:spPr>
          <a:xfrm>
            <a:off x="289859" y="414086"/>
            <a:ext cx="12846300" cy="4752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3088">
                <a:solidFill>
                  <a:schemeClr val="accent4"/>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0" name="Google Shape;1130;g16262693fc4_0_2767"/>
          <p:cNvSpPr txBox="1">
            <a:spLocks noGrp="1"/>
          </p:cNvSpPr>
          <p:nvPr>
            <p:ph type="body" idx="1"/>
          </p:nvPr>
        </p:nvSpPr>
        <p:spPr>
          <a:xfrm>
            <a:off x="289859" y="928722"/>
            <a:ext cx="12846300" cy="2376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Font typeface="Arial"/>
              <a:buNone/>
              <a:defRPr sz="1544">
                <a:solidFill>
                  <a:schemeClr val="accent6"/>
                </a:solidFill>
                <a:latin typeface="Arial"/>
                <a:ea typeface="Arial"/>
                <a:cs typeface="Arial"/>
                <a:sym typeface="Aria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0"/>
              </a:spcBef>
              <a:spcAft>
                <a:spcPts val="0"/>
              </a:spcAft>
              <a:buSzPts val="1800"/>
              <a:buChar char="–"/>
              <a:defRPr/>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30326" algn="l" rtl="0">
              <a:lnSpc>
                <a:spcPct val="100000"/>
              </a:lnSpc>
              <a:spcBef>
                <a:spcPts val="0"/>
              </a:spcBef>
              <a:spcAft>
                <a:spcPts val="0"/>
              </a:spcAft>
              <a:buSzPts val="1602"/>
              <a:buChar char="-"/>
              <a:defRPr/>
            </a:lvl6pPr>
            <a:lvl7pPr marL="3200400" lvl="6" indent="-330326" algn="l" rtl="0">
              <a:lnSpc>
                <a:spcPct val="100000"/>
              </a:lnSpc>
              <a:spcBef>
                <a:spcPts val="0"/>
              </a:spcBef>
              <a:spcAft>
                <a:spcPts val="0"/>
              </a:spcAft>
              <a:buSzPts val="1602"/>
              <a:buChar char="-"/>
              <a:defRPr/>
            </a:lvl7pPr>
            <a:lvl8pPr marL="3657600" lvl="7" indent="-330327" algn="l" rtl="0">
              <a:lnSpc>
                <a:spcPct val="100000"/>
              </a:lnSpc>
              <a:spcBef>
                <a:spcPts val="0"/>
              </a:spcBef>
              <a:spcAft>
                <a:spcPts val="0"/>
              </a:spcAft>
              <a:buSzPts val="1602"/>
              <a:buChar char="-"/>
              <a:defRPr/>
            </a:lvl8pPr>
            <a:lvl9pPr marL="4114800" lvl="8" indent="-330327" algn="l" rtl="0">
              <a:lnSpc>
                <a:spcPct val="100000"/>
              </a:lnSpc>
              <a:spcBef>
                <a:spcPts val="0"/>
              </a:spcBef>
              <a:spcAft>
                <a:spcPts val="0"/>
              </a:spcAft>
              <a:buSzPts val="1602"/>
              <a:buChar char="-"/>
              <a:defRPr/>
            </a:lvl9pPr>
          </a:lstStyle>
          <a:p>
            <a:endParaRPr/>
          </a:p>
        </p:txBody>
      </p:sp>
      <p:sp>
        <p:nvSpPr>
          <p:cNvPr id="1131" name="Google Shape;1131;g16262693fc4_0_2767"/>
          <p:cNvSpPr txBox="1">
            <a:spLocks noGrp="1"/>
          </p:cNvSpPr>
          <p:nvPr>
            <p:ph type="body" idx="2"/>
          </p:nvPr>
        </p:nvSpPr>
        <p:spPr>
          <a:xfrm>
            <a:off x="289861" y="192277"/>
            <a:ext cx="2616300" cy="1698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000"/>
              <a:buFont typeface="Arial"/>
              <a:buNone/>
              <a:defRPr sz="1103">
                <a:solidFill>
                  <a:schemeClr val="accent6"/>
                </a:solidFill>
                <a:latin typeface="Arial"/>
                <a:ea typeface="Arial"/>
                <a:cs typeface="Arial"/>
                <a:sym typeface="Arial"/>
              </a:defRPr>
            </a:lvl1pPr>
            <a:lvl2pPr marL="914400" lvl="1" indent="-317500" algn="l" rtl="0">
              <a:lnSpc>
                <a:spcPct val="100000"/>
              </a:lnSpc>
              <a:spcBef>
                <a:spcPts val="0"/>
              </a:spcBef>
              <a:spcAft>
                <a:spcPts val="0"/>
              </a:spcAft>
              <a:buClr>
                <a:schemeClr val="dk1"/>
              </a:buClr>
              <a:buSzPts val="1400"/>
              <a:buChar char="•"/>
              <a:defRPr/>
            </a:lvl2pPr>
            <a:lvl3pPr marL="1371600" lvl="2" indent="-317500" algn="l" rtl="0">
              <a:lnSpc>
                <a:spcPct val="100000"/>
              </a:lnSpc>
              <a:spcBef>
                <a:spcPts val="0"/>
              </a:spcBef>
              <a:spcAft>
                <a:spcPts val="0"/>
              </a:spcAft>
              <a:buClr>
                <a:schemeClr val="dk1"/>
              </a:buClr>
              <a:buSzPts val="1400"/>
              <a:buChar char="–"/>
              <a:defRPr/>
            </a:lvl3pPr>
            <a:lvl4pPr marL="1828800" lvl="3" indent="-317500" algn="l" rtl="0">
              <a:lnSpc>
                <a:spcPct val="100000"/>
              </a:lnSpc>
              <a:spcBef>
                <a:spcPts val="0"/>
              </a:spcBef>
              <a:spcAft>
                <a:spcPts val="0"/>
              </a:spcAft>
              <a:buClr>
                <a:schemeClr val="dk1"/>
              </a:buClr>
              <a:buSzPts val="1400"/>
              <a:buChar char="•"/>
              <a:defRPr/>
            </a:lvl4pPr>
            <a:lvl5pPr marL="2286000" lvl="4" indent="-317500" algn="l" rtl="0">
              <a:lnSpc>
                <a:spcPct val="100000"/>
              </a:lnSpc>
              <a:spcBef>
                <a:spcPts val="0"/>
              </a:spcBef>
              <a:spcAft>
                <a:spcPts val="0"/>
              </a:spcAft>
              <a:buClr>
                <a:schemeClr val="dk1"/>
              </a:buClr>
              <a:buSzPts val="1400"/>
              <a:buChar char="-"/>
              <a:defRPr/>
            </a:lvl5pPr>
            <a:lvl6pPr marL="2743200" lvl="5" indent="-330326" algn="l" rtl="0">
              <a:lnSpc>
                <a:spcPct val="100000"/>
              </a:lnSpc>
              <a:spcBef>
                <a:spcPts val="0"/>
              </a:spcBef>
              <a:spcAft>
                <a:spcPts val="0"/>
              </a:spcAft>
              <a:buSzPts val="1602"/>
              <a:buChar char="-"/>
              <a:defRPr/>
            </a:lvl6pPr>
            <a:lvl7pPr marL="3200400" lvl="6" indent="-330326" algn="l" rtl="0">
              <a:lnSpc>
                <a:spcPct val="100000"/>
              </a:lnSpc>
              <a:spcBef>
                <a:spcPts val="0"/>
              </a:spcBef>
              <a:spcAft>
                <a:spcPts val="0"/>
              </a:spcAft>
              <a:buSzPts val="1602"/>
              <a:buChar char="-"/>
              <a:defRPr/>
            </a:lvl7pPr>
            <a:lvl8pPr marL="3657600" lvl="7" indent="-330327" algn="l" rtl="0">
              <a:lnSpc>
                <a:spcPct val="100000"/>
              </a:lnSpc>
              <a:spcBef>
                <a:spcPts val="0"/>
              </a:spcBef>
              <a:spcAft>
                <a:spcPts val="0"/>
              </a:spcAft>
              <a:buSzPts val="1602"/>
              <a:buChar char="-"/>
              <a:defRPr/>
            </a:lvl8pPr>
            <a:lvl9pPr marL="4114800" lvl="8" indent="-330327" algn="l" rtl="0">
              <a:lnSpc>
                <a:spcPct val="100000"/>
              </a:lnSpc>
              <a:spcBef>
                <a:spcPts val="0"/>
              </a:spcBef>
              <a:spcAft>
                <a:spcPts val="0"/>
              </a:spcAft>
              <a:buSzPts val="1602"/>
              <a:buChar char="-"/>
              <a:defRPr/>
            </a:lvl9pPr>
          </a:lstStyle>
          <a:p>
            <a:endParaRPr/>
          </a:p>
        </p:txBody>
      </p:sp>
      <p:sp>
        <p:nvSpPr>
          <p:cNvPr id="1132" name="Google Shape;1132;g16262693fc4_0_2767"/>
          <p:cNvSpPr txBox="1">
            <a:spLocks noGrp="1"/>
          </p:cNvSpPr>
          <p:nvPr>
            <p:ph type="body" idx="3"/>
          </p:nvPr>
        </p:nvSpPr>
        <p:spPr>
          <a:xfrm>
            <a:off x="289859" y="7238942"/>
            <a:ext cx="10841400" cy="169800"/>
          </a:xfrm>
          <a:prstGeom prst="rect">
            <a:avLst/>
          </a:prstGeom>
          <a:noFill/>
          <a:ln>
            <a:noFill/>
          </a:ln>
        </p:spPr>
        <p:txBody>
          <a:bodyPr spcFirstLastPara="1" wrap="square" lIns="0" tIns="0" rIns="0" bIns="0" anchor="b" anchorCtr="0">
            <a:spAutoFit/>
          </a:bodyPr>
          <a:lstStyle>
            <a:lvl1pPr marL="457200" lvl="0" indent="-228600" algn="l" rtl="0">
              <a:lnSpc>
                <a:spcPct val="100000"/>
              </a:lnSpc>
              <a:spcBef>
                <a:spcPts val="0"/>
              </a:spcBef>
              <a:spcAft>
                <a:spcPts val="0"/>
              </a:spcAft>
              <a:buSzPts val="1400"/>
              <a:buNone/>
              <a:defRPr sz="1103">
                <a:solidFill>
                  <a:schemeClr val="accent6"/>
                </a:solidFill>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0"/>
              </a:spcBef>
              <a:spcAft>
                <a:spcPts val="0"/>
              </a:spcAft>
              <a:buSzPts val="1800"/>
              <a:buChar char="–"/>
              <a:defRPr/>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30326" algn="l" rtl="0">
              <a:lnSpc>
                <a:spcPct val="100000"/>
              </a:lnSpc>
              <a:spcBef>
                <a:spcPts val="0"/>
              </a:spcBef>
              <a:spcAft>
                <a:spcPts val="0"/>
              </a:spcAft>
              <a:buSzPts val="1602"/>
              <a:buChar char="-"/>
              <a:defRPr/>
            </a:lvl6pPr>
            <a:lvl7pPr marL="3200400" lvl="6" indent="-330326" algn="l" rtl="0">
              <a:lnSpc>
                <a:spcPct val="100000"/>
              </a:lnSpc>
              <a:spcBef>
                <a:spcPts val="0"/>
              </a:spcBef>
              <a:spcAft>
                <a:spcPts val="0"/>
              </a:spcAft>
              <a:buSzPts val="1602"/>
              <a:buChar char="-"/>
              <a:defRPr/>
            </a:lvl7pPr>
            <a:lvl8pPr marL="3657600" lvl="7" indent="-330327" algn="l" rtl="0">
              <a:lnSpc>
                <a:spcPct val="100000"/>
              </a:lnSpc>
              <a:spcBef>
                <a:spcPts val="0"/>
              </a:spcBef>
              <a:spcAft>
                <a:spcPts val="0"/>
              </a:spcAft>
              <a:buSzPts val="1602"/>
              <a:buChar char="-"/>
              <a:defRPr/>
            </a:lvl8pPr>
            <a:lvl9pPr marL="4114800" lvl="8" indent="-330327" algn="l" rtl="0">
              <a:lnSpc>
                <a:spcPct val="100000"/>
              </a:lnSpc>
              <a:spcBef>
                <a:spcPts val="0"/>
              </a:spcBef>
              <a:spcAft>
                <a:spcPts val="0"/>
              </a:spcAft>
              <a:buSzPts val="1602"/>
              <a:buChar char="-"/>
              <a:defRPr/>
            </a:lvl9pPr>
          </a:lstStyle>
          <a:p>
            <a:endParaRPr/>
          </a:p>
        </p:txBody>
      </p:sp>
      <p:pic>
        <p:nvPicPr>
          <p:cNvPr id="1133" name="Google Shape;1133;g16262693fc4_0_2767"/>
          <p:cNvPicPr preferRelativeResize="0"/>
          <p:nvPr/>
        </p:nvPicPr>
        <p:blipFill rotWithShape="1">
          <a:blip r:embed="rId2">
            <a:alphaModFix/>
          </a:blip>
          <a:srcRect/>
          <a:stretch/>
        </p:blipFill>
        <p:spPr>
          <a:xfrm>
            <a:off x="12085761" y="83157"/>
            <a:ext cx="1050355" cy="288859"/>
          </a:xfrm>
          <a:prstGeom prst="rect">
            <a:avLst/>
          </a:prstGeom>
          <a:noFill/>
          <a:ln>
            <a:noFill/>
          </a:ln>
        </p:spPr>
      </p:pic>
    </p:spTree>
    <p:extLst>
      <p:ext uri="{BB962C8B-B14F-4D97-AF65-F5344CB8AC3E}">
        <p14:creationId xmlns:p14="http://schemas.microsoft.com/office/powerpoint/2010/main" val="3387428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2_Sub topic header slide">
  <p:cSld name="2_Sub topic header slide">
    <p:spTree>
      <p:nvGrpSpPr>
        <p:cNvPr id="1" name="Shape 1134"/>
        <p:cNvGrpSpPr/>
        <p:nvPr/>
      </p:nvGrpSpPr>
      <p:grpSpPr>
        <a:xfrm>
          <a:off x="0" y="0"/>
          <a:ext cx="0" cy="0"/>
          <a:chOff x="0" y="0"/>
          <a:chExt cx="0" cy="0"/>
        </a:xfrm>
      </p:grpSpPr>
      <p:sp>
        <p:nvSpPr>
          <p:cNvPr id="1135" name="Google Shape;1135;g16262693fc4_0_2773"/>
          <p:cNvSpPr/>
          <p:nvPr/>
        </p:nvSpPr>
        <p:spPr>
          <a:xfrm flipH="1">
            <a:off x="4593410" y="0"/>
            <a:ext cx="8851128" cy="7561066"/>
          </a:xfrm>
          <a:custGeom>
            <a:avLst/>
            <a:gdLst/>
            <a:ahLst/>
            <a:cxnLst/>
            <a:rect l="l" t="t" r="r" b="b"/>
            <a:pathLst>
              <a:path w="8429646" h="7201015" extrusionOk="0">
                <a:moveTo>
                  <a:pt x="0" y="0"/>
                </a:moveTo>
                <a:lnTo>
                  <a:pt x="6310651" y="0"/>
                </a:lnTo>
                <a:lnTo>
                  <a:pt x="8429646" y="7201015"/>
                </a:lnTo>
                <a:lnTo>
                  <a:pt x="0" y="7201015"/>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00800" tIns="50375" rIns="100800" bIns="503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sp>
        <p:nvSpPr>
          <p:cNvPr id="1136" name="Google Shape;1136;g16262693fc4_0_2773"/>
          <p:cNvSpPr txBox="1">
            <a:spLocks noGrp="1"/>
          </p:cNvSpPr>
          <p:nvPr>
            <p:ph type="ctrTitle"/>
          </p:nvPr>
        </p:nvSpPr>
        <p:spPr>
          <a:xfrm>
            <a:off x="289859" y="414086"/>
            <a:ext cx="5749200" cy="4752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3088" b="1">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7" name="Google Shape;1137;g16262693fc4_0_2773"/>
          <p:cNvSpPr txBox="1">
            <a:spLocks noGrp="1"/>
          </p:cNvSpPr>
          <p:nvPr>
            <p:ph type="subTitle" idx="1"/>
          </p:nvPr>
        </p:nvSpPr>
        <p:spPr>
          <a:xfrm>
            <a:off x="289859" y="928723"/>
            <a:ext cx="5749200" cy="2715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1764">
                <a:solidFill>
                  <a:schemeClr val="accent6"/>
                </a:solidFill>
              </a:defRPr>
            </a:lvl1pPr>
            <a:lvl2pPr lvl="1" algn="l" rtl="0">
              <a:lnSpc>
                <a:spcPct val="100000"/>
              </a:lnSpc>
              <a:spcBef>
                <a:spcPts val="0"/>
              </a:spcBef>
              <a:spcAft>
                <a:spcPts val="0"/>
              </a:spcAft>
              <a:buSzPts val="1800"/>
              <a:buChar char="•"/>
              <a:defRPr/>
            </a:lvl2pPr>
            <a:lvl3pPr lvl="2" algn="l" rtl="0">
              <a:lnSpc>
                <a:spcPct val="100000"/>
              </a:lnSpc>
              <a:spcBef>
                <a:spcPts val="0"/>
              </a:spcBef>
              <a:spcAft>
                <a:spcPts val="0"/>
              </a:spcAft>
              <a:buSzPts val="1800"/>
              <a:buChar char="–"/>
              <a:defRPr/>
            </a:lvl3pPr>
            <a:lvl4pPr lvl="3" algn="l" rtl="0">
              <a:lnSpc>
                <a:spcPct val="100000"/>
              </a:lnSpc>
              <a:spcBef>
                <a:spcPts val="0"/>
              </a:spcBef>
              <a:spcAft>
                <a:spcPts val="0"/>
              </a:spcAft>
              <a:buSzPts val="1800"/>
              <a:buChar char="•"/>
              <a:defRPr/>
            </a:lvl4pPr>
            <a:lvl5pPr lvl="4" algn="l" rtl="0">
              <a:lnSpc>
                <a:spcPct val="100000"/>
              </a:lnSpc>
              <a:spcBef>
                <a:spcPts val="0"/>
              </a:spcBef>
              <a:spcAft>
                <a:spcPts val="0"/>
              </a:spcAft>
              <a:buSzPts val="1800"/>
              <a:buChar char="-"/>
              <a:defRPr/>
            </a:lvl5pPr>
            <a:lvl6pPr lvl="5" algn="l" rtl="0">
              <a:lnSpc>
                <a:spcPct val="100000"/>
              </a:lnSpc>
              <a:spcBef>
                <a:spcPts val="0"/>
              </a:spcBef>
              <a:spcAft>
                <a:spcPts val="0"/>
              </a:spcAft>
              <a:buSzPts val="1602"/>
              <a:buChar char="-"/>
              <a:defRPr/>
            </a:lvl6pPr>
            <a:lvl7pPr lvl="6" algn="l" rtl="0">
              <a:lnSpc>
                <a:spcPct val="100000"/>
              </a:lnSpc>
              <a:spcBef>
                <a:spcPts val="0"/>
              </a:spcBef>
              <a:spcAft>
                <a:spcPts val="0"/>
              </a:spcAft>
              <a:buSzPts val="1602"/>
              <a:buChar char="-"/>
              <a:defRPr/>
            </a:lvl7pPr>
            <a:lvl8pPr lvl="7" algn="l" rtl="0">
              <a:lnSpc>
                <a:spcPct val="100000"/>
              </a:lnSpc>
              <a:spcBef>
                <a:spcPts val="0"/>
              </a:spcBef>
              <a:spcAft>
                <a:spcPts val="0"/>
              </a:spcAft>
              <a:buSzPts val="1602"/>
              <a:buChar char="-"/>
              <a:defRPr/>
            </a:lvl8pPr>
            <a:lvl9pPr lvl="8" algn="l" rtl="0">
              <a:lnSpc>
                <a:spcPct val="100000"/>
              </a:lnSpc>
              <a:spcBef>
                <a:spcPts val="0"/>
              </a:spcBef>
              <a:spcAft>
                <a:spcPts val="0"/>
              </a:spcAft>
              <a:buSzPts val="1602"/>
              <a:buChar char="-"/>
              <a:defRPr/>
            </a:lvl9pPr>
          </a:lstStyle>
          <a:p>
            <a:endParaRPr/>
          </a:p>
        </p:txBody>
      </p:sp>
      <p:pic>
        <p:nvPicPr>
          <p:cNvPr id="1138" name="Google Shape;1138;g16262693fc4_0_2773"/>
          <p:cNvPicPr preferRelativeResize="0"/>
          <p:nvPr/>
        </p:nvPicPr>
        <p:blipFill rotWithShape="1">
          <a:blip r:embed="rId2">
            <a:alphaModFix/>
          </a:blip>
          <a:srcRect/>
          <a:stretch/>
        </p:blipFill>
        <p:spPr>
          <a:xfrm>
            <a:off x="12085761" y="83157"/>
            <a:ext cx="1050355" cy="288859"/>
          </a:xfrm>
          <a:prstGeom prst="rect">
            <a:avLst/>
          </a:prstGeom>
          <a:noFill/>
          <a:ln>
            <a:noFill/>
          </a:ln>
        </p:spPr>
      </p:pic>
      <p:sp>
        <p:nvSpPr>
          <p:cNvPr id="1139" name="Google Shape;1139;g16262693fc4_0_2773"/>
          <p:cNvSpPr txBox="1"/>
          <p:nvPr/>
        </p:nvSpPr>
        <p:spPr>
          <a:xfrm rot="5400000">
            <a:off x="12283743" y="3713526"/>
            <a:ext cx="1946400" cy="135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2"/>
              <a:buFont typeface="Arial"/>
              <a:buNone/>
            </a:pPr>
            <a:r>
              <a:rPr lang="en-US" sz="882" b="0" i="0" u="none" strike="noStrike" cap="none">
                <a:solidFill>
                  <a:srgbClr val="A5A5A5"/>
                </a:solidFill>
                <a:latin typeface="Arial"/>
                <a:ea typeface="Arial"/>
                <a:cs typeface="Arial"/>
                <a:sym typeface="Arial"/>
              </a:rPr>
              <a:t>PROPRIETARY AND CONFIDENTIAL</a:t>
            </a:r>
            <a:endParaRPr sz="1544" b="0" i="0" u="none" strike="noStrike" cap="none">
              <a:solidFill>
                <a:srgbClr val="000000"/>
              </a:solidFill>
              <a:latin typeface="Arial"/>
              <a:ea typeface="Arial"/>
              <a:cs typeface="Arial"/>
              <a:sym typeface="Arial"/>
            </a:endParaRPr>
          </a:p>
        </p:txBody>
      </p:sp>
      <p:sp>
        <p:nvSpPr>
          <p:cNvPr id="1140" name="Google Shape;1140;g16262693fc4_0_2773"/>
          <p:cNvSpPr txBox="1"/>
          <p:nvPr/>
        </p:nvSpPr>
        <p:spPr>
          <a:xfrm>
            <a:off x="12855779" y="7230822"/>
            <a:ext cx="278100" cy="169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103" b="0" i="0" u="none" strike="noStrike" cap="none">
                <a:solidFill>
                  <a:schemeClr val="lt1"/>
                </a:solidFill>
                <a:latin typeface="Arial"/>
                <a:ea typeface="Arial"/>
                <a:cs typeface="Arial"/>
                <a:sym typeface="Arial"/>
              </a:rPr>
              <a:t>‹#›</a:t>
            </a:fld>
            <a:endParaRPr sz="110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984936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1_Title Slide Layout 1">
  <p:cSld name="1_Title Slide Layout 1">
    <p:spTree>
      <p:nvGrpSpPr>
        <p:cNvPr id="1" name="Shape 1141"/>
        <p:cNvGrpSpPr/>
        <p:nvPr/>
      </p:nvGrpSpPr>
      <p:grpSpPr>
        <a:xfrm>
          <a:off x="0" y="0"/>
          <a:ext cx="0" cy="0"/>
          <a:chOff x="0" y="0"/>
          <a:chExt cx="0" cy="0"/>
        </a:xfrm>
      </p:grpSpPr>
      <p:sp>
        <p:nvSpPr>
          <p:cNvPr id="1142" name="Google Shape;1142;g16262693fc4_0_2780"/>
          <p:cNvSpPr/>
          <p:nvPr/>
        </p:nvSpPr>
        <p:spPr>
          <a:xfrm>
            <a:off x="0" y="0"/>
            <a:ext cx="13444500" cy="7563000"/>
          </a:xfrm>
          <a:prstGeom prst="rect">
            <a:avLst/>
          </a:prstGeom>
          <a:solidFill>
            <a:srgbClr val="01172C"/>
          </a:solidFill>
          <a:ln>
            <a:noFill/>
          </a:ln>
        </p:spPr>
        <p:txBody>
          <a:bodyPr spcFirstLastPara="1" wrap="square" lIns="100800" tIns="50375" rIns="100800" bIns="503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Arial"/>
              <a:ea typeface="Arial"/>
              <a:cs typeface="Arial"/>
              <a:sym typeface="Arial"/>
            </a:endParaRPr>
          </a:p>
        </p:txBody>
      </p:sp>
      <p:pic>
        <p:nvPicPr>
          <p:cNvPr id="1143" name="Google Shape;1143;g16262693fc4_0_2780" descr="A picture containing fish&#10;&#10;Description automatically generated"/>
          <p:cNvPicPr preferRelativeResize="0"/>
          <p:nvPr/>
        </p:nvPicPr>
        <p:blipFill rotWithShape="1">
          <a:blip r:embed="rId2">
            <a:alphaModFix/>
          </a:blip>
          <a:srcRect/>
          <a:stretch/>
        </p:blipFill>
        <p:spPr>
          <a:xfrm>
            <a:off x="0" y="3396280"/>
            <a:ext cx="13444538" cy="4166570"/>
          </a:xfrm>
          <a:prstGeom prst="rect">
            <a:avLst/>
          </a:prstGeom>
          <a:noFill/>
          <a:ln>
            <a:noFill/>
          </a:ln>
        </p:spPr>
      </p:pic>
      <p:sp>
        <p:nvSpPr>
          <p:cNvPr id="1144" name="Google Shape;1144;g16262693fc4_0_2780"/>
          <p:cNvSpPr txBox="1">
            <a:spLocks noGrp="1"/>
          </p:cNvSpPr>
          <p:nvPr>
            <p:ph type="ctrTitle"/>
          </p:nvPr>
        </p:nvSpPr>
        <p:spPr>
          <a:xfrm>
            <a:off x="2577624" y="3615166"/>
            <a:ext cx="8289300" cy="678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sz="4411"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5" name="Google Shape;1145;g16262693fc4_0_2780"/>
          <p:cNvSpPr txBox="1">
            <a:spLocks noGrp="1"/>
          </p:cNvSpPr>
          <p:nvPr>
            <p:ph type="subTitle" idx="1"/>
          </p:nvPr>
        </p:nvSpPr>
        <p:spPr>
          <a:xfrm>
            <a:off x="2577624" y="4427540"/>
            <a:ext cx="8289300" cy="3054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sz="1985">
                <a:solidFill>
                  <a:schemeClr val="lt1"/>
                </a:solidFill>
                <a:latin typeface="Arial"/>
                <a:ea typeface="Arial"/>
                <a:cs typeface="Arial"/>
                <a:sym typeface="Arial"/>
              </a:defRPr>
            </a:lvl1pPr>
            <a:lvl2pPr lvl="1" algn="l" rtl="0">
              <a:lnSpc>
                <a:spcPct val="100000"/>
              </a:lnSpc>
              <a:spcBef>
                <a:spcPts val="0"/>
              </a:spcBef>
              <a:spcAft>
                <a:spcPts val="0"/>
              </a:spcAft>
              <a:buSzPts val="1800"/>
              <a:buChar char="•"/>
              <a:defRPr/>
            </a:lvl2pPr>
            <a:lvl3pPr lvl="2" algn="l" rtl="0">
              <a:lnSpc>
                <a:spcPct val="100000"/>
              </a:lnSpc>
              <a:spcBef>
                <a:spcPts val="0"/>
              </a:spcBef>
              <a:spcAft>
                <a:spcPts val="0"/>
              </a:spcAft>
              <a:buSzPts val="1800"/>
              <a:buChar char="–"/>
              <a:defRPr/>
            </a:lvl3pPr>
            <a:lvl4pPr lvl="3" algn="l" rtl="0">
              <a:lnSpc>
                <a:spcPct val="100000"/>
              </a:lnSpc>
              <a:spcBef>
                <a:spcPts val="0"/>
              </a:spcBef>
              <a:spcAft>
                <a:spcPts val="0"/>
              </a:spcAft>
              <a:buSzPts val="1800"/>
              <a:buChar char="•"/>
              <a:defRPr/>
            </a:lvl4pPr>
            <a:lvl5pPr lvl="4" algn="l" rtl="0">
              <a:lnSpc>
                <a:spcPct val="100000"/>
              </a:lnSpc>
              <a:spcBef>
                <a:spcPts val="0"/>
              </a:spcBef>
              <a:spcAft>
                <a:spcPts val="0"/>
              </a:spcAft>
              <a:buSzPts val="1800"/>
              <a:buChar char="-"/>
              <a:defRPr/>
            </a:lvl5pPr>
            <a:lvl6pPr lvl="5" algn="l" rtl="0">
              <a:lnSpc>
                <a:spcPct val="100000"/>
              </a:lnSpc>
              <a:spcBef>
                <a:spcPts val="0"/>
              </a:spcBef>
              <a:spcAft>
                <a:spcPts val="0"/>
              </a:spcAft>
              <a:buSzPts val="1602"/>
              <a:buChar char="-"/>
              <a:defRPr/>
            </a:lvl6pPr>
            <a:lvl7pPr lvl="6" algn="l" rtl="0">
              <a:lnSpc>
                <a:spcPct val="100000"/>
              </a:lnSpc>
              <a:spcBef>
                <a:spcPts val="0"/>
              </a:spcBef>
              <a:spcAft>
                <a:spcPts val="0"/>
              </a:spcAft>
              <a:buSzPts val="1602"/>
              <a:buChar char="-"/>
              <a:defRPr/>
            </a:lvl7pPr>
            <a:lvl8pPr lvl="7" algn="l" rtl="0">
              <a:lnSpc>
                <a:spcPct val="100000"/>
              </a:lnSpc>
              <a:spcBef>
                <a:spcPts val="0"/>
              </a:spcBef>
              <a:spcAft>
                <a:spcPts val="0"/>
              </a:spcAft>
              <a:buSzPts val="1602"/>
              <a:buChar char="-"/>
              <a:defRPr/>
            </a:lvl8pPr>
            <a:lvl9pPr lvl="8" algn="l" rtl="0">
              <a:lnSpc>
                <a:spcPct val="100000"/>
              </a:lnSpc>
              <a:spcBef>
                <a:spcPts val="0"/>
              </a:spcBef>
              <a:spcAft>
                <a:spcPts val="0"/>
              </a:spcAft>
              <a:buSzPts val="1602"/>
              <a:buChar char="-"/>
              <a:defRPr/>
            </a:lvl9pPr>
          </a:lstStyle>
          <a:p>
            <a:endParaRPr/>
          </a:p>
        </p:txBody>
      </p:sp>
      <p:pic>
        <p:nvPicPr>
          <p:cNvPr id="1146" name="Google Shape;1146;g16262693fc4_0_2780" descr="A picture containing drawing&#10;&#10;Description automatically generated"/>
          <p:cNvPicPr preferRelativeResize="0"/>
          <p:nvPr/>
        </p:nvPicPr>
        <p:blipFill rotWithShape="1">
          <a:blip r:embed="rId3">
            <a:alphaModFix/>
          </a:blip>
          <a:srcRect/>
          <a:stretch/>
        </p:blipFill>
        <p:spPr>
          <a:xfrm>
            <a:off x="3298114" y="1522221"/>
            <a:ext cx="6879822" cy="1914680"/>
          </a:xfrm>
          <a:prstGeom prst="rect">
            <a:avLst/>
          </a:prstGeom>
          <a:noFill/>
          <a:ln>
            <a:noFill/>
          </a:ln>
        </p:spPr>
      </p:pic>
    </p:spTree>
    <p:extLst>
      <p:ext uri="{BB962C8B-B14F-4D97-AF65-F5344CB8AC3E}">
        <p14:creationId xmlns:p14="http://schemas.microsoft.com/office/powerpoint/2010/main" val="275588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4235619" y="415038"/>
            <a:ext cx="4973297" cy="36946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401" b="0" i="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672227" y="1739460"/>
            <a:ext cx="12100084"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 name="Google Shape;32;p47"/>
          <p:cNvSpPr txBox="1">
            <a:spLocks noGrp="1"/>
          </p:cNvSpPr>
          <p:nvPr>
            <p:ph type="ftr" idx="11"/>
          </p:nvPr>
        </p:nvSpPr>
        <p:spPr>
          <a:xfrm>
            <a:off x="4571143" y="7033454"/>
            <a:ext cx="4302252"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dt" idx="10"/>
          </p:nvPr>
        </p:nvSpPr>
        <p:spPr>
          <a:xfrm>
            <a:off x="672227" y="7033454"/>
            <a:ext cx="3092244"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9680067" y="7033454"/>
            <a:ext cx="3092244"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3_Sub topic header slide">
  <p:cSld name="3_Sub topic header slide">
    <p:spTree>
      <p:nvGrpSpPr>
        <p:cNvPr id="1" name="Shape 1147"/>
        <p:cNvGrpSpPr/>
        <p:nvPr/>
      </p:nvGrpSpPr>
      <p:grpSpPr>
        <a:xfrm>
          <a:off x="0" y="0"/>
          <a:ext cx="0" cy="0"/>
          <a:chOff x="0" y="0"/>
          <a:chExt cx="0" cy="0"/>
        </a:xfrm>
      </p:grpSpPr>
      <p:pic>
        <p:nvPicPr>
          <p:cNvPr id="1148" name="Google Shape;1148;g16262693fc4_0_2786" descr="A picture containing animal, fish, dark&#10;&#10;Description automatically generated"/>
          <p:cNvPicPr preferRelativeResize="0"/>
          <p:nvPr/>
        </p:nvPicPr>
        <p:blipFill rotWithShape="1">
          <a:blip r:embed="rId2">
            <a:alphaModFix/>
          </a:blip>
          <a:srcRect/>
          <a:stretch/>
        </p:blipFill>
        <p:spPr>
          <a:xfrm>
            <a:off x="-1" y="3783213"/>
            <a:ext cx="13444538" cy="3781425"/>
          </a:xfrm>
          <a:prstGeom prst="rect">
            <a:avLst/>
          </a:prstGeom>
          <a:noFill/>
          <a:ln>
            <a:noFill/>
          </a:ln>
        </p:spPr>
      </p:pic>
      <p:sp>
        <p:nvSpPr>
          <p:cNvPr id="1149" name="Google Shape;1149;g16262693fc4_0_2786"/>
          <p:cNvSpPr txBox="1">
            <a:spLocks noGrp="1"/>
          </p:cNvSpPr>
          <p:nvPr>
            <p:ph type="ctrTitle"/>
          </p:nvPr>
        </p:nvSpPr>
        <p:spPr>
          <a:xfrm>
            <a:off x="2571095" y="1547754"/>
            <a:ext cx="8302200" cy="678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sz="4411" b="1">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0" name="Google Shape;1150;g16262693fc4_0_2786"/>
          <p:cNvSpPr txBox="1">
            <a:spLocks noGrp="1"/>
          </p:cNvSpPr>
          <p:nvPr>
            <p:ph type="subTitle" idx="1"/>
          </p:nvPr>
        </p:nvSpPr>
        <p:spPr>
          <a:xfrm>
            <a:off x="2571095" y="2348864"/>
            <a:ext cx="8302200" cy="3393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2205">
                <a:solidFill>
                  <a:schemeClr val="accent6"/>
                </a:solidFill>
              </a:defRPr>
            </a:lvl1pPr>
            <a:lvl2pPr lvl="1" algn="l" rtl="0">
              <a:lnSpc>
                <a:spcPct val="100000"/>
              </a:lnSpc>
              <a:spcBef>
                <a:spcPts val="0"/>
              </a:spcBef>
              <a:spcAft>
                <a:spcPts val="0"/>
              </a:spcAft>
              <a:buSzPts val="1800"/>
              <a:buChar char="•"/>
              <a:defRPr/>
            </a:lvl2pPr>
            <a:lvl3pPr lvl="2" algn="l" rtl="0">
              <a:lnSpc>
                <a:spcPct val="100000"/>
              </a:lnSpc>
              <a:spcBef>
                <a:spcPts val="0"/>
              </a:spcBef>
              <a:spcAft>
                <a:spcPts val="0"/>
              </a:spcAft>
              <a:buSzPts val="1800"/>
              <a:buChar char="–"/>
              <a:defRPr/>
            </a:lvl3pPr>
            <a:lvl4pPr lvl="3" algn="l" rtl="0">
              <a:lnSpc>
                <a:spcPct val="100000"/>
              </a:lnSpc>
              <a:spcBef>
                <a:spcPts val="0"/>
              </a:spcBef>
              <a:spcAft>
                <a:spcPts val="0"/>
              </a:spcAft>
              <a:buSzPts val="1800"/>
              <a:buChar char="•"/>
              <a:defRPr/>
            </a:lvl4pPr>
            <a:lvl5pPr lvl="4" algn="l" rtl="0">
              <a:lnSpc>
                <a:spcPct val="100000"/>
              </a:lnSpc>
              <a:spcBef>
                <a:spcPts val="0"/>
              </a:spcBef>
              <a:spcAft>
                <a:spcPts val="0"/>
              </a:spcAft>
              <a:buSzPts val="1800"/>
              <a:buChar char="-"/>
              <a:defRPr/>
            </a:lvl5pPr>
            <a:lvl6pPr lvl="5" algn="l" rtl="0">
              <a:lnSpc>
                <a:spcPct val="100000"/>
              </a:lnSpc>
              <a:spcBef>
                <a:spcPts val="0"/>
              </a:spcBef>
              <a:spcAft>
                <a:spcPts val="0"/>
              </a:spcAft>
              <a:buSzPts val="1602"/>
              <a:buChar char="-"/>
              <a:defRPr/>
            </a:lvl6pPr>
            <a:lvl7pPr lvl="6" algn="l" rtl="0">
              <a:lnSpc>
                <a:spcPct val="100000"/>
              </a:lnSpc>
              <a:spcBef>
                <a:spcPts val="0"/>
              </a:spcBef>
              <a:spcAft>
                <a:spcPts val="0"/>
              </a:spcAft>
              <a:buSzPts val="1602"/>
              <a:buChar char="-"/>
              <a:defRPr/>
            </a:lvl7pPr>
            <a:lvl8pPr lvl="7" algn="l" rtl="0">
              <a:lnSpc>
                <a:spcPct val="100000"/>
              </a:lnSpc>
              <a:spcBef>
                <a:spcPts val="0"/>
              </a:spcBef>
              <a:spcAft>
                <a:spcPts val="0"/>
              </a:spcAft>
              <a:buSzPts val="1602"/>
              <a:buChar char="-"/>
              <a:defRPr/>
            </a:lvl8pPr>
            <a:lvl9pPr lvl="8" algn="l" rtl="0">
              <a:lnSpc>
                <a:spcPct val="100000"/>
              </a:lnSpc>
              <a:spcBef>
                <a:spcPts val="0"/>
              </a:spcBef>
              <a:spcAft>
                <a:spcPts val="0"/>
              </a:spcAft>
              <a:buSzPts val="1602"/>
              <a:buChar char="-"/>
              <a:defRPr/>
            </a:lvl9pPr>
          </a:lstStyle>
          <a:p>
            <a:endParaRPr/>
          </a:p>
        </p:txBody>
      </p:sp>
      <p:pic>
        <p:nvPicPr>
          <p:cNvPr id="1151" name="Google Shape;1151;g16262693fc4_0_2786"/>
          <p:cNvPicPr preferRelativeResize="0"/>
          <p:nvPr/>
        </p:nvPicPr>
        <p:blipFill rotWithShape="1">
          <a:blip r:embed="rId3">
            <a:alphaModFix/>
          </a:blip>
          <a:srcRect/>
          <a:stretch/>
        </p:blipFill>
        <p:spPr>
          <a:xfrm>
            <a:off x="5593844" y="5363596"/>
            <a:ext cx="2256847" cy="620659"/>
          </a:xfrm>
          <a:prstGeom prst="rect">
            <a:avLst/>
          </a:prstGeom>
          <a:noFill/>
          <a:ln>
            <a:noFill/>
          </a:ln>
        </p:spPr>
      </p:pic>
      <p:sp>
        <p:nvSpPr>
          <p:cNvPr id="1152" name="Google Shape;1152;g16262693fc4_0_2786"/>
          <p:cNvSpPr txBox="1"/>
          <p:nvPr/>
        </p:nvSpPr>
        <p:spPr>
          <a:xfrm>
            <a:off x="12855779" y="7230822"/>
            <a:ext cx="278100" cy="169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103" b="0" i="0" u="none" strike="noStrike" cap="none">
                <a:solidFill>
                  <a:schemeClr val="lt1"/>
                </a:solidFill>
                <a:latin typeface="Arial"/>
                <a:ea typeface="Arial"/>
                <a:cs typeface="Arial"/>
                <a:sym typeface="Arial"/>
              </a:rPr>
              <a:t>‹#›</a:t>
            </a:fld>
            <a:endParaRPr sz="110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92258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4_Sub topic header slide">
  <p:cSld name="4_Sub topic header slide">
    <p:spTree>
      <p:nvGrpSpPr>
        <p:cNvPr id="1" name="Shape 1153"/>
        <p:cNvGrpSpPr/>
        <p:nvPr/>
      </p:nvGrpSpPr>
      <p:grpSpPr>
        <a:xfrm>
          <a:off x="0" y="0"/>
          <a:ext cx="0" cy="0"/>
          <a:chOff x="0" y="0"/>
          <a:chExt cx="0" cy="0"/>
        </a:xfrm>
      </p:grpSpPr>
      <p:sp>
        <p:nvSpPr>
          <p:cNvPr id="1154" name="Google Shape;1154;g16262693fc4_0_2792"/>
          <p:cNvSpPr/>
          <p:nvPr/>
        </p:nvSpPr>
        <p:spPr>
          <a:xfrm>
            <a:off x="0" y="0"/>
            <a:ext cx="4866900" cy="7564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00800" tIns="50375" rIns="100800" bIns="503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Arial"/>
              <a:ea typeface="Arial"/>
              <a:cs typeface="Arial"/>
              <a:sym typeface="Arial"/>
            </a:endParaRPr>
          </a:p>
        </p:txBody>
      </p:sp>
      <p:sp>
        <p:nvSpPr>
          <p:cNvPr id="1155" name="Google Shape;1155;g16262693fc4_0_2792"/>
          <p:cNvSpPr>
            <a:spLocks noGrp="1"/>
          </p:cNvSpPr>
          <p:nvPr>
            <p:ph type="pic" idx="2"/>
          </p:nvPr>
        </p:nvSpPr>
        <p:spPr>
          <a:xfrm>
            <a:off x="182302" y="1531004"/>
            <a:ext cx="4502100" cy="4502700"/>
          </a:xfrm>
          <a:prstGeom prst="rect">
            <a:avLst/>
          </a:prstGeom>
          <a:noFill/>
          <a:ln w="12700" cap="flat" cmpd="sng">
            <a:solidFill>
              <a:schemeClr val="lt1"/>
            </a:solidFill>
            <a:prstDash val="solid"/>
            <a:miter lim="800000"/>
            <a:headEnd type="none" w="sm" len="sm"/>
            <a:tailEnd type="none" w="sm" len="sm"/>
          </a:ln>
        </p:spPr>
      </p:sp>
      <p:sp>
        <p:nvSpPr>
          <p:cNvPr id="1156" name="Google Shape;1156;g16262693fc4_0_2792"/>
          <p:cNvSpPr txBox="1">
            <a:spLocks noGrp="1"/>
          </p:cNvSpPr>
          <p:nvPr>
            <p:ph type="ctrTitle"/>
          </p:nvPr>
        </p:nvSpPr>
        <p:spPr>
          <a:xfrm>
            <a:off x="5307849" y="3200058"/>
            <a:ext cx="7694400" cy="6108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3970" b="1">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7" name="Google Shape;1157;g16262693fc4_0_2792"/>
          <p:cNvSpPr txBox="1">
            <a:spLocks noGrp="1"/>
          </p:cNvSpPr>
          <p:nvPr>
            <p:ph type="subTitle" idx="1"/>
          </p:nvPr>
        </p:nvSpPr>
        <p:spPr>
          <a:xfrm>
            <a:off x="5307849" y="3876097"/>
            <a:ext cx="7694400" cy="305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1985">
                <a:solidFill>
                  <a:schemeClr val="accent6"/>
                </a:solidFill>
                <a:latin typeface="Arial"/>
                <a:ea typeface="Arial"/>
                <a:cs typeface="Arial"/>
                <a:sym typeface="Arial"/>
              </a:defRPr>
            </a:lvl1pPr>
            <a:lvl2pPr lvl="1" algn="l" rtl="0">
              <a:lnSpc>
                <a:spcPct val="100000"/>
              </a:lnSpc>
              <a:spcBef>
                <a:spcPts val="0"/>
              </a:spcBef>
              <a:spcAft>
                <a:spcPts val="0"/>
              </a:spcAft>
              <a:buSzPts val="1800"/>
              <a:buChar char="•"/>
              <a:defRPr/>
            </a:lvl2pPr>
            <a:lvl3pPr lvl="2" algn="l" rtl="0">
              <a:lnSpc>
                <a:spcPct val="100000"/>
              </a:lnSpc>
              <a:spcBef>
                <a:spcPts val="0"/>
              </a:spcBef>
              <a:spcAft>
                <a:spcPts val="0"/>
              </a:spcAft>
              <a:buSzPts val="1800"/>
              <a:buChar char="–"/>
              <a:defRPr/>
            </a:lvl3pPr>
            <a:lvl4pPr lvl="3" algn="l" rtl="0">
              <a:lnSpc>
                <a:spcPct val="100000"/>
              </a:lnSpc>
              <a:spcBef>
                <a:spcPts val="0"/>
              </a:spcBef>
              <a:spcAft>
                <a:spcPts val="0"/>
              </a:spcAft>
              <a:buSzPts val="1800"/>
              <a:buChar char="•"/>
              <a:defRPr/>
            </a:lvl4pPr>
            <a:lvl5pPr lvl="4" algn="l" rtl="0">
              <a:lnSpc>
                <a:spcPct val="100000"/>
              </a:lnSpc>
              <a:spcBef>
                <a:spcPts val="0"/>
              </a:spcBef>
              <a:spcAft>
                <a:spcPts val="0"/>
              </a:spcAft>
              <a:buSzPts val="1800"/>
              <a:buChar char="-"/>
              <a:defRPr/>
            </a:lvl5pPr>
            <a:lvl6pPr lvl="5" algn="l" rtl="0">
              <a:lnSpc>
                <a:spcPct val="100000"/>
              </a:lnSpc>
              <a:spcBef>
                <a:spcPts val="0"/>
              </a:spcBef>
              <a:spcAft>
                <a:spcPts val="0"/>
              </a:spcAft>
              <a:buSzPts val="1602"/>
              <a:buChar char="-"/>
              <a:defRPr/>
            </a:lvl6pPr>
            <a:lvl7pPr lvl="6" algn="l" rtl="0">
              <a:lnSpc>
                <a:spcPct val="100000"/>
              </a:lnSpc>
              <a:spcBef>
                <a:spcPts val="0"/>
              </a:spcBef>
              <a:spcAft>
                <a:spcPts val="0"/>
              </a:spcAft>
              <a:buSzPts val="1602"/>
              <a:buChar char="-"/>
              <a:defRPr/>
            </a:lvl7pPr>
            <a:lvl8pPr lvl="7" algn="l" rtl="0">
              <a:lnSpc>
                <a:spcPct val="100000"/>
              </a:lnSpc>
              <a:spcBef>
                <a:spcPts val="0"/>
              </a:spcBef>
              <a:spcAft>
                <a:spcPts val="0"/>
              </a:spcAft>
              <a:buSzPts val="1602"/>
              <a:buChar char="-"/>
              <a:defRPr/>
            </a:lvl8pPr>
            <a:lvl9pPr lvl="8" algn="l" rtl="0">
              <a:lnSpc>
                <a:spcPct val="100000"/>
              </a:lnSpc>
              <a:spcBef>
                <a:spcPts val="0"/>
              </a:spcBef>
              <a:spcAft>
                <a:spcPts val="0"/>
              </a:spcAft>
              <a:buSzPts val="1602"/>
              <a:buChar char="-"/>
              <a:defRPr/>
            </a:lvl9pPr>
          </a:lstStyle>
          <a:p>
            <a:endParaRPr/>
          </a:p>
        </p:txBody>
      </p:sp>
      <p:sp>
        <p:nvSpPr>
          <p:cNvPr id="1158" name="Google Shape;1158;g16262693fc4_0_2792"/>
          <p:cNvSpPr txBox="1"/>
          <p:nvPr/>
        </p:nvSpPr>
        <p:spPr>
          <a:xfrm rot="5400000">
            <a:off x="12283743" y="3713526"/>
            <a:ext cx="1946400" cy="135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2"/>
              <a:buFont typeface="Arial"/>
              <a:buNone/>
            </a:pPr>
            <a:r>
              <a:rPr lang="en-US" sz="882" b="0" i="0" u="none" strike="noStrike" cap="none">
                <a:solidFill>
                  <a:srgbClr val="A5A5A5"/>
                </a:solidFill>
                <a:latin typeface="Arial"/>
                <a:ea typeface="Arial"/>
                <a:cs typeface="Arial"/>
                <a:sym typeface="Arial"/>
              </a:rPr>
              <a:t>PROPRIETARY AND CONFIDENTIAL</a:t>
            </a:r>
            <a:endParaRPr sz="1544" b="0" i="0" u="none" strike="noStrike" cap="none">
              <a:solidFill>
                <a:srgbClr val="000000"/>
              </a:solidFill>
              <a:latin typeface="Arial"/>
              <a:ea typeface="Arial"/>
              <a:cs typeface="Arial"/>
              <a:sym typeface="Arial"/>
            </a:endParaRPr>
          </a:p>
        </p:txBody>
      </p:sp>
      <p:pic>
        <p:nvPicPr>
          <p:cNvPr id="1159" name="Google Shape;1159;g16262693fc4_0_2792"/>
          <p:cNvPicPr preferRelativeResize="0"/>
          <p:nvPr/>
        </p:nvPicPr>
        <p:blipFill rotWithShape="1">
          <a:blip r:embed="rId2">
            <a:alphaModFix/>
          </a:blip>
          <a:srcRect/>
          <a:stretch/>
        </p:blipFill>
        <p:spPr>
          <a:xfrm>
            <a:off x="12085761" y="83157"/>
            <a:ext cx="1050355" cy="288859"/>
          </a:xfrm>
          <a:prstGeom prst="rect">
            <a:avLst/>
          </a:prstGeom>
          <a:noFill/>
          <a:ln>
            <a:noFill/>
          </a:ln>
        </p:spPr>
      </p:pic>
      <p:sp>
        <p:nvSpPr>
          <p:cNvPr id="1160" name="Google Shape;1160;g16262693fc4_0_2792"/>
          <p:cNvSpPr txBox="1"/>
          <p:nvPr/>
        </p:nvSpPr>
        <p:spPr>
          <a:xfrm>
            <a:off x="12855779" y="7230822"/>
            <a:ext cx="278100" cy="169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103" b="0" i="0" u="none" strike="noStrike" cap="none">
                <a:solidFill>
                  <a:schemeClr val="accent6"/>
                </a:solidFill>
                <a:latin typeface="Arial"/>
                <a:ea typeface="Arial"/>
                <a:cs typeface="Arial"/>
                <a:sym typeface="Arial"/>
              </a:rPr>
              <a:t>‹#›</a:t>
            </a:fld>
            <a:endParaRPr sz="1103" b="0" i="0" u="none" strike="noStrike" cap="none">
              <a:solidFill>
                <a:schemeClr val="accent6"/>
              </a:solidFill>
              <a:latin typeface="Arial"/>
              <a:ea typeface="Arial"/>
              <a:cs typeface="Arial"/>
              <a:sym typeface="Arial"/>
            </a:endParaRPr>
          </a:p>
        </p:txBody>
      </p:sp>
    </p:spTree>
    <p:extLst>
      <p:ext uri="{BB962C8B-B14F-4D97-AF65-F5344CB8AC3E}">
        <p14:creationId xmlns:p14="http://schemas.microsoft.com/office/powerpoint/2010/main" val="214981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5_Sub topic header slide">
  <p:cSld name="5_Sub topic header slide">
    <p:spTree>
      <p:nvGrpSpPr>
        <p:cNvPr id="1" name="Shape 1161"/>
        <p:cNvGrpSpPr/>
        <p:nvPr/>
      </p:nvGrpSpPr>
      <p:grpSpPr>
        <a:xfrm>
          <a:off x="0" y="0"/>
          <a:ext cx="0" cy="0"/>
          <a:chOff x="0" y="0"/>
          <a:chExt cx="0" cy="0"/>
        </a:xfrm>
      </p:grpSpPr>
      <p:sp>
        <p:nvSpPr>
          <p:cNvPr id="1162" name="Google Shape;1162;g16262693fc4_0_2800"/>
          <p:cNvSpPr/>
          <p:nvPr/>
        </p:nvSpPr>
        <p:spPr>
          <a:xfrm flipH="1">
            <a:off x="10406437" y="0"/>
            <a:ext cx="3038100" cy="7564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00800" tIns="50375" rIns="100800" bIns="503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sp>
        <p:nvSpPr>
          <p:cNvPr id="1163" name="Google Shape;1163;g16262693fc4_0_2800"/>
          <p:cNvSpPr txBox="1">
            <a:spLocks noGrp="1"/>
          </p:cNvSpPr>
          <p:nvPr>
            <p:ph type="ctrTitle"/>
          </p:nvPr>
        </p:nvSpPr>
        <p:spPr>
          <a:xfrm>
            <a:off x="289859" y="414086"/>
            <a:ext cx="5749200" cy="4752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3088" b="1">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4" name="Google Shape;1164;g16262693fc4_0_2800"/>
          <p:cNvSpPr txBox="1">
            <a:spLocks noGrp="1"/>
          </p:cNvSpPr>
          <p:nvPr>
            <p:ph type="subTitle" idx="1"/>
          </p:nvPr>
        </p:nvSpPr>
        <p:spPr>
          <a:xfrm>
            <a:off x="289859" y="928723"/>
            <a:ext cx="5749200" cy="2715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1764">
                <a:solidFill>
                  <a:schemeClr val="accent6"/>
                </a:solidFill>
              </a:defRPr>
            </a:lvl1pPr>
            <a:lvl2pPr lvl="1" algn="l" rtl="0">
              <a:lnSpc>
                <a:spcPct val="100000"/>
              </a:lnSpc>
              <a:spcBef>
                <a:spcPts val="0"/>
              </a:spcBef>
              <a:spcAft>
                <a:spcPts val="0"/>
              </a:spcAft>
              <a:buSzPts val="1800"/>
              <a:buChar char="•"/>
              <a:defRPr/>
            </a:lvl2pPr>
            <a:lvl3pPr lvl="2" algn="l" rtl="0">
              <a:lnSpc>
                <a:spcPct val="100000"/>
              </a:lnSpc>
              <a:spcBef>
                <a:spcPts val="0"/>
              </a:spcBef>
              <a:spcAft>
                <a:spcPts val="0"/>
              </a:spcAft>
              <a:buSzPts val="1800"/>
              <a:buChar char="–"/>
              <a:defRPr/>
            </a:lvl3pPr>
            <a:lvl4pPr lvl="3" algn="l" rtl="0">
              <a:lnSpc>
                <a:spcPct val="100000"/>
              </a:lnSpc>
              <a:spcBef>
                <a:spcPts val="0"/>
              </a:spcBef>
              <a:spcAft>
                <a:spcPts val="0"/>
              </a:spcAft>
              <a:buSzPts val="1800"/>
              <a:buChar char="•"/>
              <a:defRPr/>
            </a:lvl4pPr>
            <a:lvl5pPr lvl="4" algn="l" rtl="0">
              <a:lnSpc>
                <a:spcPct val="100000"/>
              </a:lnSpc>
              <a:spcBef>
                <a:spcPts val="0"/>
              </a:spcBef>
              <a:spcAft>
                <a:spcPts val="0"/>
              </a:spcAft>
              <a:buSzPts val="1800"/>
              <a:buChar char="-"/>
              <a:defRPr/>
            </a:lvl5pPr>
            <a:lvl6pPr lvl="5" algn="l" rtl="0">
              <a:lnSpc>
                <a:spcPct val="100000"/>
              </a:lnSpc>
              <a:spcBef>
                <a:spcPts val="0"/>
              </a:spcBef>
              <a:spcAft>
                <a:spcPts val="0"/>
              </a:spcAft>
              <a:buSzPts val="1602"/>
              <a:buChar char="-"/>
              <a:defRPr/>
            </a:lvl6pPr>
            <a:lvl7pPr lvl="6" algn="l" rtl="0">
              <a:lnSpc>
                <a:spcPct val="100000"/>
              </a:lnSpc>
              <a:spcBef>
                <a:spcPts val="0"/>
              </a:spcBef>
              <a:spcAft>
                <a:spcPts val="0"/>
              </a:spcAft>
              <a:buSzPts val="1602"/>
              <a:buChar char="-"/>
              <a:defRPr/>
            </a:lvl7pPr>
            <a:lvl8pPr lvl="7" algn="l" rtl="0">
              <a:lnSpc>
                <a:spcPct val="100000"/>
              </a:lnSpc>
              <a:spcBef>
                <a:spcPts val="0"/>
              </a:spcBef>
              <a:spcAft>
                <a:spcPts val="0"/>
              </a:spcAft>
              <a:buSzPts val="1602"/>
              <a:buChar char="-"/>
              <a:defRPr/>
            </a:lvl8pPr>
            <a:lvl9pPr lvl="8" algn="l" rtl="0">
              <a:lnSpc>
                <a:spcPct val="100000"/>
              </a:lnSpc>
              <a:spcBef>
                <a:spcPts val="0"/>
              </a:spcBef>
              <a:spcAft>
                <a:spcPts val="0"/>
              </a:spcAft>
              <a:buSzPts val="1602"/>
              <a:buChar char="-"/>
              <a:defRPr/>
            </a:lvl9pPr>
          </a:lstStyle>
          <a:p>
            <a:endParaRPr/>
          </a:p>
        </p:txBody>
      </p:sp>
      <p:pic>
        <p:nvPicPr>
          <p:cNvPr id="1165" name="Google Shape;1165;g16262693fc4_0_2800"/>
          <p:cNvPicPr preferRelativeResize="0"/>
          <p:nvPr/>
        </p:nvPicPr>
        <p:blipFill rotWithShape="1">
          <a:blip r:embed="rId2">
            <a:alphaModFix/>
          </a:blip>
          <a:srcRect/>
          <a:stretch/>
        </p:blipFill>
        <p:spPr>
          <a:xfrm>
            <a:off x="12085761" y="83157"/>
            <a:ext cx="1050355" cy="288859"/>
          </a:xfrm>
          <a:prstGeom prst="rect">
            <a:avLst/>
          </a:prstGeom>
          <a:noFill/>
          <a:ln>
            <a:noFill/>
          </a:ln>
        </p:spPr>
      </p:pic>
      <p:sp>
        <p:nvSpPr>
          <p:cNvPr id="1166" name="Google Shape;1166;g16262693fc4_0_2800"/>
          <p:cNvSpPr txBox="1"/>
          <p:nvPr/>
        </p:nvSpPr>
        <p:spPr>
          <a:xfrm rot="5400000">
            <a:off x="12283743" y="3713526"/>
            <a:ext cx="1946400" cy="135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2"/>
              <a:buFont typeface="Arial"/>
              <a:buNone/>
            </a:pPr>
            <a:r>
              <a:rPr lang="en-US" sz="882" b="0" i="0" u="none" strike="noStrike" cap="none">
                <a:solidFill>
                  <a:srgbClr val="A5A5A5"/>
                </a:solidFill>
                <a:latin typeface="Arial"/>
                <a:ea typeface="Arial"/>
                <a:cs typeface="Arial"/>
                <a:sym typeface="Arial"/>
              </a:rPr>
              <a:t>PROPRIETARY AND CONFIDENTIAL</a:t>
            </a:r>
            <a:endParaRPr sz="1544" b="0" i="0" u="none" strike="noStrike" cap="none">
              <a:solidFill>
                <a:srgbClr val="000000"/>
              </a:solidFill>
              <a:latin typeface="Arial"/>
              <a:ea typeface="Arial"/>
              <a:cs typeface="Arial"/>
              <a:sym typeface="Arial"/>
            </a:endParaRPr>
          </a:p>
        </p:txBody>
      </p:sp>
      <p:sp>
        <p:nvSpPr>
          <p:cNvPr id="1167" name="Google Shape;1167;g16262693fc4_0_2800"/>
          <p:cNvSpPr txBox="1"/>
          <p:nvPr/>
        </p:nvSpPr>
        <p:spPr>
          <a:xfrm>
            <a:off x="12855779" y="7230822"/>
            <a:ext cx="278100" cy="169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103" b="0" i="0" u="none" strike="noStrike" cap="none">
                <a:solidFill>
                  <a:schemeClr val="lt1"/>
                </a:solidFill>
                <a:latin typeface="Arial"/>
                <a:ea typeface="Arial"/>
                <a:cs typeface="Arial"/>
                <a:sym typeface="Arial"/>
              </a:rPr>
              <a:t>‹#›</a:t>
            </a:fld>
            <a:endParaRPr sz="110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062038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6_Sub topic header slide">
  <p:cSld name="6_Sub topic header slide">
    <p:spTree>
      <p:nvGrpSpPr>
        <p:cNvPr id="1" name="Shape 1168"/>
        <p:cNvGrpSpPr/>
        <p:nvPr/>
      </p:nvGrpSpPr>
      <p:grpSpPr>
        <a:xfrm>
          <a:off x="0" y="0"/>
          <a:ext cx="0" cy="0"/>
          <a:chOff x="0" y="0"/>
          <a:chExt cx="0" cy="0"/>
        </a:xfrm>
      </p:grpSpPr>
      <p:sp>
        <p:nvSpPr>
          <p:cNvPr id="1169" name="Google Shape;1169;g16262693fc4_0_2807"/>
          <p:cNvSpPr/>
          <p:nvPr/>
        </p:nvSpPr>
        <p:spPr>
          <a:xfrm flipH="1">
            <a:off x="7596937" y="0"/>
            <a:ext cx="5847600" cy="7564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00800" tIns="50375" rIns="100800" bIns="503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sp>
        <p:nvSpPr>
          <p:cNvPr id="1170" name="Google Shape;1170;g16262693fc4_0_2807"/>
          <p:cNvSpPr txBox="1">
            <a:spLocks noGrp="1"/>
          </p:cNvSpPr>
          <p:nvPr>
            <p:ph type="ctrTitle"/>
          </p:nvPr>
        </p:nvSpPr>
        <p:spPr>
          <a:xfrm>
            <a:off x="289859" y="414086"/>
            <a:ext cx="7101300" cy="4752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3088" b="1">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1" name="Google Shape;1171;g16262693fc4_0_2807"/>
          <p:cNvSpPr txBox="1">
            <a:spLocks noGrp="1"/>
          </p:cNvSpPr>
          <p:nvPr>
            <p:ph type="subTitle" idx="1"/>
          </p:nvPr>
        </p:nvSpPr>
        <p:spPr>
          <a:xfrm>
            <a:off x="289859" y="928723"/>
            <a:ext cx="7101300" cy="2715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1764">
                <a:solidFill>
                  <a:schemeClr val="accent6"/>
                </a:solidFill>
              </a:defRPr>
            </a:lvl1pPr>
            <a:lvl2pPr lvl="1" algn="l" rtl="0">
              <a:lnSpc>
                <a:spcPct val="100000"/>
              </a:lnSpc>
              <a:spcBef>
                <a:spcPts val="0"/>
              </a:spcBef>
              <a:spcAft>
                <a:spcPts val="0"/>
              </a:spcAft>
              <a:buSzPts val="1800"/>
              <a:buChar char="•"/>
              <a:defRPr/>
            </a:lvl2pPr>
            <a:lvl3pPr lvl="2" algn="l" rtl="0">
              <a:lnSpc>
                <a:spcPct val="100000"/>
              </a:lnSpc>
              <a:spcBef>
                <a:spcPts val="0"/>
              </a:spcBef>
              <a:spcAft>
                <a:spcPts val="0"/>
              </a:spcAft>
              <a:buSzPts val="1800"/>
              <a:buChar char="–"/>
              <a:defRPr/>
            </a:lvl3pPr>
            <a:lvl4pPr lvl="3" algn="l" rtl="0">
              <a:lnSpc>
                <a:spcPct val="100000"/>
              </a:lnSpc>
              <a:spcBef>
                <a:spcPts val="0"/>
              </a:spcBef>
              <a:spcAft>
                <a:spcPts val="0"/>
              </a:spcAft>
              <a:buSzPts val="1800"/>
              <a:buChar char="•"/>
              <a:defRPr/>
            </a:lvl4pPr>
            <a:lvl5pPr lvl="4" algn="l" rtl="0">
              <a:lnSpc>
                <a:spcPct val="100000"/>
              </a:lnSpc>
              <a:spcBef>
                <a:spcPts val="0"/>
              </a:spcBef>
              <a:spcAft>
                <a:spcPts val="0"/>
              </a:spcAft>
              <a:buSzPts val="1800"/>
              <a:buChar char="-"/>
              <a:defRPr/>
            </a:lvl5pPr>
            <a:lvl6pPr lvl="5" algn="l" rtl="0">
              <a:lnSpc>
                <a:spcPct val="100000"/>
              </a:lnSpc>
              <a:spcBef>
                <a:spcPts val="0"/>
              </a:spcBef>
              <a:spcAft>
                <a:spcPts val="0"/>
              </a:spcAft>
              <a:buSzPts val="1602"/>
              <a:buChar char="-"/>
              <a:defRPr/>
            </a:lvl6pPr>
            <a:lvl7pPr lvl="6" algn="l" rtl="0">
              <a:lnSpc>
                <a:spcPct val="100000"/>
              </a:lnSpc>
              <a:spcBef>
                <a:spcPts val="0"/>
              </a:spcBef>
              <a:spcAft>
                <a:spcPts val="0"/>
              </a:spcAft>
              <a:buSzPts val="1602"/>
              <a:buChar char="-"/>
              <a:defRPr/>
            </a:lvl7pPr>
            <a:lvl8pPr lvl="7" algn="l" rtl="0">
              <a:lnSpc>
                <a:spcPct val="100000"/>
              </a:lnSpc>
              <a:spcBef>
                <a:spcPts val="0"/>
              </a:spcBef>
              <a:spcAft>
                <a:spcPts val="0"/>
              </a:spcAft>
              <a:buSzPts val="1602"/>
              <a:buChar char="-"/>
              <a:defRPr/>
            </a:lvl8pPr>
            <a:lvl9pPr lvl="8" algn="l" rtl="0">
              <a:lnSpc>
                <a:spcPct val="100000"/>
              </a:lnSpc>
              <a:spcBef>
                <a:spcPts val="0"/>
              </a:spcBef>
              <a:spcAft>
                <a:spcPts val="0"/>
              </a:spcAft>
              <a:buSzPts val="1602"/>
              <a:buChar char="-"/>
              <a:defRPr/>
            </a:lvl9pPr>
          </a:lstStyle>
          <a:p>
            <a:endParaRPr/>
          </a:p>
        </p:txBody>
      </p:sp>
      <p:pic>
        <p:nvPicPr>
          <p:cNvPr id="1172" name="Google Shape;1172;g16262693fc4_0_2807"/>
          <p:cNvPicPr preferRelativeResize="0"/>
          <p:nvPr/>
        </p:nvPicPr>
        <p:blipFill rotWithShape="1">
          <a:blip r:embed="rId2">
            <a:alphaModFix/>
          </a:blip>
          <a:srcRect/>
          <a:stretch/>
        </p:blipFill>
        <p:spPr>
          <a:xfrm>
            <a:off x="12085761" y="83157"/>
            <a:ext cx="1050355" cy="288859"/>
          </a:xfrm>
          <a:prstGeom prst="rect">
            <a:avLst/>
          </a:prstGeom>
          <a:noFill/>
          <a:ln>
            <a:noFill/>
          </a:ln>
        </p:spPr>
      </p:pic>
      <p:sp>
        <p:nvSpPr>
          <p:cNvPr id="1173" name="Google Shape;1173;g16262693fc4_0_2807"/>
          <p:cNvSpPr txBox="1"/>
          <p:nvPr/>
        </p:nvSpPr>
        <p:spPr>
          <a:xfrm rot="5400000">
            <a:off x="12283743" y="3713526"/>
            <a:ext cx="1946400" cy="135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2"/>
              <a:buFont typeface="Arial"/>
              <a:buNone/>
            </a:pPr>
            <a:r>
              <a:rPr lang="en-US" sz="882" b="0" i="0" u="none" strike="noStrike" cap="none">
                <a:solidFill>
                  <a:srgbClr val="A5A5A5"/>
                </a:solidFill>
                <a:latin typeface="Arial"/>
                <a:ea typeface="Arial"/>
                <a:cs typeface="Arial"/>
                <a:sym typeface="Arial"/>
              </a:rPr>
              <a:t>PROPRIETARY AND CONFIDENTIAL</a:t>
            </a:r>
            <a:endParaRPr sz="1544" b="0" i="0" u="none" strike="noStrike" cap="none">
              <a:solidFill>
                <a:srgbClr val="000000"/>
              </a:solidFill>
              <a:latin typeface="Arial"/>
              <a:ea typeface="Arial"/>
              <a:cs typeface="Arial"/>
              <a:sym typeface="Arial"/>
            </a:endParaRPr>
          </a:p>
        </p:txBody>
      </p:sp>
      <p:sp>
        <p:nvSpPr>
          <p:cNvPr id="1174" name="Google Shape;1174;g16262693fc4_0_2807"/>
          <p:cNvSpPr txBox="1"/>
          <p:nvPr/>
        </p:nvSpPr>
        <p:spPr>
          <a:xfrm>
            <a:off x="12855779" y="7230822"/>
            <a:ext cx="278100" cy="169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103" b="0" i="0" u="none" strike="noStrike" cap="none">
                <a:solidFill>
                  <a:schemeClr val="lt1"/>
                </a:solidFill>
                <a:latin typeface="Arial"/>
                <a:ea typeface="Arial"/>
                <a:cs typeface="Arial"/>
                <a:sym typeface="Arial"/>
              </a:rPr>
              <a:t>‹#›</a:t>
            </a:fld>
            <a:endParaRPr sz="110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755612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7_Sub topic header slide">
  <p:cSld name="7_Sub topic header slide">
    <p:spTree>
      <p:nvGrpSpPr>
        <p:cNvPr id="1" name="Shape 1175"/>
        <p:cNvGrpSpPr/>
        <p:nvPr/>
      </p:nvGrpSpPr>
      <p:grpSpPr>
        <a:xfrm>
          <a:off x="0" y="0"/>
          <a:ext cx="0" cy="0"/>
          <a:chOff x="0" y="0"/>
          <a:chExt cx="0" cy="0"/>
        </a:xfrm>
      </p:grpSpPr>
      <p:sp>
        <p:nvSpPr>
          <p:cNvPr id="1176" name="Google Shape;1176;g16262693fc4_0_2814"/>
          <p:cNvSpPr/>
          <p:nvPr/>
        </p:nvSpPr>
        <p:spPr>
          <a:xfrm flipH="1">
            <a:off x="6304537" y="0"/>
            <a:ext cx="7140000" cy="75645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100800" tIns="50375" rIns="100800" bIns="503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sp>
        <p:nvSpPr>
          <p:cNvPr id="1177" name="Google Shape;1177;g16262693fc4_0_2814"/>
          <p:cNvSpPr txBox="1">
            <a:spLocks noGrp="1"/>
          </p:cNvSpPr>
          <p:nvPr>
            <p:ph type="ctrTitle"/>
          </p:nvPr>
        </p:nvSpPr>
        <p:spPr>
          <a:xfrm>
            <a:off x="289859" y="414086"/>
            <a:ext cx="5907000" cy="4752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3088" b="1">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8" name="Google Shape;1178;g16262693fc4_0_2814"/>
          <p:cNvSpPr txBox="1">
            <a:spLocks noGrp="1"/>
          </p:cNvSpPr>
          <p:nvPr>
            <p:ph type="subTitle" idx="1"/>
          </p:nvPr>
        </p:nvSpPr>
        <p:spPr>
          <a:xfrm>
            <a:off x="289859" y="928723"/>
            <a:ext cx="5907000" cy="2715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1764">
                <a:solidFill>
                  <a:schemeClr val="accent6"/>
                </a:solidFill>
              </a:defRPr>
            </a:lvl1pPr>
            <a:lvl2pPr lvl="1" algn="l" rtl="0">
              <a:lnSpc>
                <a:spcPct val="100000"/>
              </a:lnSpc>
              <a:spcBef>
                <a:spcPts val="0"/>
              </a:spcBef>
              <a:spcAft>
                <a:spcPts val="0"/>
              </a:spcAft>
              <a:buSzPts val="1800"/>
              <a:buChar char="•"/>
              <a:defRPr/>
            </a:lvl2pPr>
            <a:lvl3pPr lvl="2" algn="l" rtl="0">
              <a:lnSpc>
                <a:spcPct val="100000"/>
              </a:lnSpc>
              <a:spcBef>
                <a:spcPts val="0"/>
              </a:spcBef>
              <a:spcAft>
                <a:spcPts val="0"/>
              </a:spcAft>
              <a:buSzPts val="1800"/>
              <a:buChar char="–"/>
              <a:defRPr/>
            </a:lvl3pPr>
            <a:lvl4pPr lvl="3" algn="l" rtl="0">
              <a:lnSpc>
                <a:spcPct val="100000"/>
              </a:lnSpc>
              <a:spcBef>
                <a:spcPts val="0"/>
              </a:spcBef>
              <a:spcAft>
                <a:spcPts val="0"/>
              </a:spcAft>
              <a:buSzPts val="1800"/>
              <a:buChar char="•"/>
              <a:defRPr/>
            </a:lvl4pPr>
            <a:lvl5pPr lvl="4" algn="l" rtl="0">
              <a:lnSpc>
                <a:spcPct val="100000"/>
              </a:lnSpc>
              <a:spcBef>
                <a:spcPts val="0"/>
              </a:spcBef>
              <a:spcAft>
                <a:spcPts val="0"/>
              </a:spcAft>
              <a:buSzPts val="1800"/>
              <a:buChar char="-"/>
              <a:defRPr/>
            </a:lvl5pPr>
            <a:lvl6pPr lvl="5" algn="l" rtl="0">
              <a:lnSpc>
                <a:spcPct val="100000"/>
              </a:lnSpc>
              <a:spcBef>
                <a:spcPts val="0"/>
              </a:spcBef>
              <a:spcAft>
                <a:spcPts val="0"/>
              </a:spcAft>
              <a:buSzPts val="1602"/>
              <a:buChar char="-"/>
              <a:defRPr/>
            </a:lvl6pPr>
            <a:lvl7pPr lvl="6" algn="l" rtl="0">
              <a:lnSpc>
                <a:spcPct val="100000"/>
              </a:lnSpc>
              <a:spcBef>
                <a:spcPts val="0"/>
              </a:spcBef>
              <a:spcAft>
                <a:spcPts val="0"/>
              </a:spcAft>
              <a:buSzPts val="1602"/>
              <a:buChar char="-"/>
              <a:defRPr/>
            </a:lvl7pPr>
            <a:lvl8pPr lvl="7" algn="l" rtl="0">
              <a:lnSpc>
                <a:spcPct val="100000"/>
              </a:lnSpc>
              <a:spcBef>
                <a:spcPts val="0"/>
              </a:spcBef>
              <a:spcAft>
                <a:spcPts val="0"/>
              </a:spcAft>
              <a:buSzPts val="1602"/>
              <a:buChar char="-"/>
              <a:defRPr/>
            </a:lvl8pPr>
            <a:lvl9pPr lvl="8" algn="l" rtl="0">
              <a:lnSpc>
                <a:spcPct val="100000"/>
              </a:lnSpc>
              <a:spcBef>
                <a:spcPts val="0"/>
              </a:spcBef>
              <a:spcAft>
                <a:spcPts val="0"/>
              </a:spcAft>
              <a:buSzPts val="1602"/>
              <a:buChar char="-"/>
              <a:defRPr/>
            </a:lvl9pPr>
          </a:lstStyle>
          <a:p>
            <a:endParaRPr/>
          </a:p>
        </p:txBody>
      </p:sp>
      <p:pic>
        <p:nvPicPr>
          <p:cNvPr id="1179" name="Google Shape;1179;g16262693fc4_0_2814"/>
          <p:cNvPicPr preferRelativeResize="0"/>
          <p:nvPr/>
        </p:nvPicPr>
        <p:blipFill rotWithShape="1">
          <a:blip r:embed="rId2">
            <a:alphaModFix/>
          </a:blip>
          <a:srcRect/>
          <a:stretch/>
        </p:blipFill>
        <p:spPr>
          <a:xfrm>
            <a:off x="12085761" y="83157"/>
            <a:ext cx="1050355" cy="288859"/>
          </a:xfrm>
          <a:prstGeom prst="rect">
            <a:avLst/>
          </a:prstGeom>
          <a:noFill/>
          <a:ln>
            <a:noFill/>
          </a:ln>
        </p:spPr>
      </p:pic>
      <p:sp>
        <p:nvSpPr>
          <p:cNvPr id="1180" name="Google Shape;1180;g16262693fc4_0_2814"/>
          <p:cNvSpPr txBox="1"/>
          <p:nvPr/>
        </p:nvSpPr>
        <p:spPr>
          <a:xfrm rot="5400000">
            <a:off x="12283743" y="3713526"/>
            <a:ext cx="1946400" cy="135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2"/>
              <a:buFont typeface="Arial"/>
              <a:buNone/>
            </a:pPr>
            <a:r>
              <a:rPr lang="en-US" sz="882" b="0" i="0" u="none" strike="noStrike" cap="none">
                <a:solidFill>
                  <a:srgbClr val="A5A5A5"/>
                </a:solidFill>
                <a:latin typeface="Arial"/>
                <a:ea typeface="Arial"/>
                <a:cs typeface="Arial"/>
                <a:sym typeface="Arial"/>
              </a:rPr>
              <a:t>PROPRIETARY AND CONFIDENTIAL</a:t>
            </a:r>
            <a:endParaRPr sz="1544" b="0" i="0" u="none" strike="noStrike" cap="none">
              <a:solidFill>
                <a:srgbClr val="000000"/>
              </a:solidFill>
              <a:latin typeface="Arial"/>
              <a:ea typeface="Arial"/>
              <a:cs typeface="Arial"/>
              <a:sym typeface="Arial"/>
            </a:endParaRPr>
          </a:p>
        </p:txBody>
      </p:sp>
      <p:sp>
        <p:nvSpPr>
          <p:cNvPr id="1181" name="Google Shape;1181;g16262693fc4_0_2814"/>
          <p:cNvSpPr txBox="1"/>
          <p:nvPr/>
        </p:nvSpPr>
        <p:spPr>
          <a:xfrm>
            <a:off x="12855779" y="7230822"/>
            <a:ext cx="278100" cy="169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103" b="0" i="0" u="none" strike="noStrike" cap="none">
                <a:solidFill>
                  <a:schemeClr val="lt1"/>
                </a:solidFill>
                <a:latin typeface="Arial"/>
                <a:ea typeface="Arial"/>
                <a:cs typeface="Arial"/>
                <a:sym typeface="Arial"/>
              </a:rPr>
              <a:t>‹#›</a:t>
            </a:fld>
            <a:endParaRPr sz="1103"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24548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Onpage tracker, Title, UoM, Source">
  <p:cSld name="1_Onpage tracker, Title, UoM, Source">
    <p:spTree>
      <p:nvGrpSpPr>
        <p:cNvPr id="1" name="Shape 1182"/>
        <p:cNvGrpSpPr/>
        <p:nvPr/>
      </p:nvGrpSpPr>
      <p:grpSpPr>
        <a:xfrm>
          <a:off x="0" y="0"/>
          <a:ext cx="0" cy="0"/>
          <a:chOff x="0" y="0"/>
          <a:chExt cx="0" cy="0"/>
        </a:xfrm>
      </p:grpSpPr>
      <p:sp>
        <p:nvSpPr>
          <p:cNvPr id="1183" name="Google Shape;1183;g16262693fc4_0_2821"/>
          <p:cNvSpPr/>
          <p:nvPr/>
        </p:nvSpPr>
        <p:spPr>
          <a:xfrm>
            <a:off x="1" y="6625225"/>
            <a:ext cx="13444500" cy="937500"/>
          </a:xfrm>
          <a:prstGeom prst="rect">
            <a:avLst/>
          </a:prstGeom>
          <a:solidFill>
            <a:srgbClr val="D8D8D8"/>
          </a:solidFill>
          <a:ln w="9525" cap="flat" cmpd="sng">
            <a:solidFill>
              <a:srgbClr val="D8D8D8"/>
            </a:solidFill>
            <a:prstDash val="solid"/>
            <a:round/>
            <a:headEnd type="none" w="sm" len="sm"/>
            <a:tailEnd type="none" w="sm" len="sm"/>
          </a:ln>
        </p:spPr>
        <p:txBody>
          <a:bodyPr spcFirstLastPara="1" wrap="square" lIns="100800" tIns="50375" rIns="100800" bIns="503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sp>
        <p:nvSpPr>
          <p:cNvPr id="1184" name="Google Shape;1184;g16262693fc4_0_2821"/>
          <p:cNvSpPr txBox="1"/>
          <p:nvPr/>
        </p:nvSpPr>
        <p:spPr>
          <a:xfrm>
            <a:off x="301808" y="6718788"/>
            <a:ext cx="3235200" cy="237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2"/>
              </a:buClr>
              <a:buSzPts val="1400"/>
              <a:buFont typeface="Arial"/>
              <a:buNone/>
            </a:pPr>
            <a:r>
              <a:rPr lang="en-US" sz="1544" b="1" i="0" u="none" strike="noStrike" cap="none">
                <a:solidFill>
                  <a:schemeClr val="accent4"/>
                </a:solidFill>
                <a:latin typeface="Arial"/>
                <a:ea typeface="Arial"/>
                <a:cs typeface="Arial"/>
                <a:sym typeface="Arial"/>
              </a:rPr>
              <a:t>CONTACT</a:t>
            </a:r>
            <a:endParaRPr sz="1544" b="0" i="0" u="none" strike="noStrike" cap="none">
              <a:solidFill>
                <a:srgbClr val="000000"/>
              </a:solidFill>
              <a:latin typeface="Arial"/>
              <a:ea typeface="Arial"/>
              <a:cs typeface="Arial"/>
              <a:sym typeface="Arial"/>
            </a:endParaRPr>
          </a:p>
        </p:txBody>
      </p:sp>
      <p:sp>
        <p:nvSpPr>
          <p:cNvPr id="1185" name="Google Shape;1185;g16262693fc4_0_2821"/>
          <p:cNvSpPr txBox="1"/>
          <p:nvPr/>
        </p:nvSpPr>
        <p:spPr>
          <a:xfrm>
            <a:off x="733779" y="7118453"/>
            <a:ext cx="1914900" cy="2376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2"/>
              </a:buClr>
              <a:buSzPts val="1400"/>
              <a:buFont typeface="Arial"/>
              <a:buNone/>
            </a:pPr>
            <a:r>
              <a:rPr lang="en-US" sz="1544" b="0" i="0" u="none" strike="noStrike" cap="none">
                <a:solidFill>
                  <a:schemeClr val="accent4"/>
                </a:solidFill>
                <a:latin typeface="Arial"/>
                <a:ea typeface="Arial"/>
                <a:cs typeface="Arial"/>
                <a:sym typeface="Arial"/>
              </a:rPr>
              <a:t>+44 (0) 28 9099 7559</a:t>
            </a:r>
            <a:endParaRPr sz="1544" b="0" i="0" u="none" strike="noStrike" cap="none">
              <a:solidFill>
                <a:srgbClr val="000000"/>
              </a:solidFill>
              <a:latin typeface="Arial"/>
              <a:ea typeface="Arial"/>
              <a:cs typeface="Arial"/>
              <a:sym typeface="Arial"/>
            </a:endParaRPr>
          </a:p>
        </p:txBody>
      </p:sp>
      <p:cxnSp>
        <p:nvCxnSpPr>
          <p:cNvPr id="1186" name="Google Shape;1186;g16262693fc4_0_2821"/>
          <p:cNvCxnSpPr/>
          <p:nvPr/>
        </p:nvCxnSpPr>
        <p:spPr>
          <a:xfrm>
            <a:off x="653111" y="7054427"/>
            <a:ext cx="0" cy="365700"/>
          </a:xfrm>
          <a:prstGeom prst="straightConnector1">
            <a:avLst/>
          </a:prstGeom>
          <a:noFill/>
          <a:ln w="9525" cap="flat" cmpd="sng">
            <a:solidFill>
              <a:schemeClr val="accent4"/>
            </a:solidFill>
            <a:prstDash val="solid"/>
            <a:round/>
            <a:headEnd type="none" w="sm" len="sm"/>
            <a:tailEnd type="none" w="sm" len="sm"/>
          </a:ln>
        </p:spPr>
      </p:cxnSp>
      <p:cxnSp>
        <p:nvCxnSpPr>
          <p:cNvPr id="1187" name="Google Shape;1187;g16262693fc4_0_2821"/>
          <p:cNvCxnSpPr/>
          <p:nvPr/>
        </p:nvCxnSpPr>
        <p:spPr>
          <a:xfrm>
            <a:off x="3056378" y="7054427"/>
            <a:ext cx="0" cy="365700"/>
          </a:xfrm>
          <a:prstGeom prst="straightConnector1">
            <a:avLst/>
          </a:prstGeom>
          <a:noFill/>
          <a:ln w="9525" cap="flat" cmpd="sng">
            <a:solidFill>
              <a:schemeClr val="accent4"/>
            </a:solidFill>
            <a:prstDash val="solid"/>
            <a:round/>
            <a:headEnd type="none" w="sm" len="sm"/>
            <a:tailEnd type="none" w="sm" len="sm"/>
          </a:ln>
        </p:spPr>
      </p:cxnSp>
      <p:sp>
        <p:nvSpPr>
          <p:cNvPr id="1188" name="Google Shape;1188;g16262693fc4_0_2821"/>
          <p:cNvSpPr/>
          <p:nvPr/>
        </p:nvSpPr>
        <p:spPr>
          <a:xfrm>
            <a:off x="354729" y="7102560"/>
            <a:ext cx="219160" cy="271197"/>
          </a:xfrm>
          <a:custGeom>
            <a:avLst/>
            <a:gdLst/>
            <a:ahLst/>
            <a:cxnLst/>
            <a:rect l="l" t="t" r="r" b="b"/>
            <a:pathLst>
              <a:path w="1565431" h="1937121" extrusionOk="0">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chemeClr val="accent4"/>
          </a:solidFill>
          <a:ln>
            <a:noFill/>
          </a:ln>
        </p:spPr>
        <p:txBody>
          <a:bodyPr spcFirstLastPara="1" wrap="square" lIns="100800" tIns="50375" rIns="100800" bIns="50375" anchor="ctr" anchorCtr="0">
            <a:noAutofit/>
          </a:bodyPr>
          <a:lstStyle/>
          <a:p>
            <a:pPr marL="0" marR="0" lvl="0" indent="0" algn="ctr" rtl="0">
              <a:lnSpc>
                <a:spcPct val="100000"/>
              </a:lnSpc>
              <a:spcBef>
                <a:spcPts val="0"/>
              </a:spcBef>
              <a:spcAft>
                <a:spcPts val="0"/>
              </a:spcAft>
              <a:buClr>
                <a:schemeClr val="lt1"/>
              </a:buClr>
              <a:buSzPts val="900"/>
              <a:buFont typeface="Arial"/>
              <a:buNone/>
            </a:pPr>
            <a:endParaRPr sz="992" b="0" i="0" u="none" strike="noStrike" cap="none">
              <a:solidFill>
                <a:schemeClr val="accent4"/>
              </a:solidFill>
              <a:latin typeface="Arial"/>
              <a:ea typeface="Arial"/>
              <a:cs typeface="Arial"/>
              <a:sym typeface="Arial"/>
            </a:endParaRPr>
          </a:p>
        </p:txBody>
      </p:sp>
      <p:sp>
        <p:nvSpPr>
          <p:cNvPr id="1189" name="Google Shape;1189;g16262693fc4_0_2821"/>
          <p:cNvSpPr/>
          <p:nvPr/>
        </p:nvSpPr>
        <p:spPr>
          <a:xfrm>
            <a:off x="2729409" y="7112900"/>
            <a:ext cx="247204" cy="249636"/>
          </a:xfrm>
          <a:custGeom>
            <a:avLst/>
            <a:gdLst/>
            <a:ahLst/>
            <a:cxnLst/>
            <a:rect l="l" t="t" r="r" b="b"/>
            <a:pathLst>
              <a:path w="3189723" h="3221116" extrusionOk="0">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chemeClr val="accent4"/>
          </a:solidFill>
          <a:ln>
            <a:noFill/>
          </a:ln>
        </p:spPr>
        <p:txBody>
          <a:bodyPr spcFirstLastPara="1" wrap="square" lIns="100800" tIns="50375" rIns="100800" bIns="50375" anchor="ctr" anchorCtr="0">
            <a:noAutofit/>
          </a:bodyPr>
          <a:lstStyle/>
          <a:p>
            <a:pPr marL="0" marR="0" lvl="0" indent="0" algn="ctr" rtl="0">
              <a:lnSpc>
                <a:spcPct val="100000"/>
              </a:lnSpc>
              <a:spcBef>
                <a:spcPts val="0"/>
              </a:spcBef>
              <a:spcAft>
                <a:spcPts val="0"/>
              </a:spcAft>
              <a:buClr>
                <a:schemeClr val="dk1"/>
              </a:buClr>
              <a:buSzPts val="900"/>
              <a:buFont typeface="Arial"/>
              <a:buNone/>
            </a:pPr>
            <a:endParaRPr sz="992" b="0" i="0" u="none" strike="noStrike" cap="none">
              <a:solidFill>
                <a:schemeClr val="accent4"/>
              </a:solidFill>
              <a:latin typeface="Arial"/>
              <a:ea typeface="Arial"/>
              <a:cs typeface="Arial"/>
              <a:sym typeface="Arial"/>
            </a:endParaRPr>
          </a:p>
        </p:txBody>
      </p:sp>
      <p:sp>
        <p:nvSpPr>
          <p:cNvPr id="1190" name="Google Shape;1190;g16262693fc4_0_2821"/>
          <p:cNvSpPr txBox="1"/>
          <p:nvPr/>
        </p:nvSpPr>
        <p:spPr>
          <a:xfrm>
            <a:off x="3137047" y="7118453"/>
            <a:ext cx="1593900" cy="2376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2"/>
              </a:buClr>
              <a:buSzPts val="1400"/>
              <a:buFont typeface="Arial"/>
              <a:buNone/>
            </a:pPr>
            <a:r>
              <a:rPr lang="en-US" sz="1544" b="0" i="0" u="none" strike="noStrike" cap="none">
                <a:solidFill>
                  <a:schemeClr val="accent4"/>
                </a:solidFill>
                <a:latin typeface="Arial"/>
                <a:ea typeface="Arial"/>
                <a:cs typeface="Arial"/>
                <a:sym typeface="Arial"/>
              </a:rPr>
              <a:t>info@wavteq.com</a:t>
            </a:r>
            <a:endParaRPr sz="1544" b="0" i="0" u="none" strike="noStrike" cap="none">
              <a:solidFill>
                <a:srgbClr val="000000"/>
              </a:solidFill>
              <a:latin typeface="Arial"/>
              <a:ea typeface="Arial"/>
              <a:cs typeface="Arial"/>
              <a:sym typeface="Arial"/>
            </a:endParaRPr>
          </a:p>
        </p:txBody>
      </p:sp>
      <p:sp>
        <p:nvSpPr>
          <p:cNvPr id="1191" name="Google Shape;1191;g16262693fc4_0_2821"/>
          <p:cNvSpPr txBox="1"/>
          <p:nvPr/>
        </p:nvSpPr>
        <p:spPr>
          <a:xfrm>
            <a:off x="12855779" y="7230822"/>
            <a:ext cx="278100" cy="169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103" b="0" i="0" u="none" strike="noStrike" cap="none">
                <a:solidFill>
                  <a:schemeClr val="accent6"/>
                </a:solidFill>
                <a:latin typeface="Arial"/>
                <a:ea typeface="Arial"/>
                <a:cs typeface="Arial"/>
                <a:sym typeface="Arial"/>
              </a:rPr>
              <a:t>‹#›</a:t>
            </a:fld>
            <a:endParaRPr sz="1103" b="0" i="0" u="none" strike="noStrike" cap="none">
              <a:solidFill>
                <a:schemeClr val="accent6"/>
              </a:solidFill>
              <a:latin typeface="Arial"/>
              <a:ea typeface="Arial"/>
              <a:cs typeface="Arial"/>
              <a:sym typeface="Arial"/>
            </a:endParaRPr>
          </a:p>
        </p:txBody>
      </p:sp>
      <p:pic>
        <p:nvPicPr>
          <p:cNvPr id="1192" name="Google Shape;1192;g16262693fc4_0_2821"/>
          <p:cNvPicPr preferRelativeResize="0"/>
          <p:nvPr/>
        </p:nvPicPr>
        <p:blipFill rotWithShape="1">
          <a:blip r:embed="rId2">
            <a:alphaModFix/>
          </a:blip>
          <a:srcRect/>
          <a:stretch/>
        </p:blipFill>
        <p:spPr>
          <a:xfrm>
            <a:off x="12085761" y="83157"/>
            <a:ext cx="1050355" cy="288859"/>
          </a:xfrm>
          <a:prstGeom prst="rect">
            <a:avLst/>
          </a:prstGeom>
          <a:noFill/>
          <a:ln>
            <a:noFill/>
          </a:ln>
        </p:spPr>
      </p:pic>
    </p:spTree>
    <p:extLst>
      <p:ext uri="{BB962C8B-B14F-4D97-AF65-F5344CB8AC3E}">
        <p14:creationId xmlns:p14="http://schemas.microsoft.com/office/powerpoint/2010/main" val="959034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sclaimer">
  <p:cSld name="Disclaimer">
    <p:spTree>
      <p:nvGrpSpPr>
        <p:cNvPr id="1" name="Shape 1193"/>
        <p:cNvGrpSpPr/>
        <p:nvPr/>
      </p:nvGrpSpPr>
      <p:grpSpPr>
        <a:xfrm>
          <a:off x="0" y="0"/>
          <a:ext cx="0" cy="0"/>
          <a:chOff x="0" y="0"/>
          <a:chExt cx="0" cy="0"/>
        </a:xfrm>
      </p:grpSpPr>
      <p:sp>
        <p:nvSpPr>
          <p:cNvPr id="1194" name="Google Shape;1194;g16262693fc4_0_2832"/>
          <p:cNvSpPr/>
          <p:nvPr/>
        </p:nvSpPr>
        <p:spPr>
          <a:xfrm>
            <a:off x="1" y="6625225"/>
            <a:ext cx="13444500" cy="937500"/>
          </a:xfrm>
          <a:prstGeom prst="rect">
            <a:avLst/>
          </a:prstGeom>
          <a:solidFill>
            <a:srgbClr val="D8D8D8"/>
          </a:solidFill>
          <a:ln w="9525" cap="flat" cmpd="sng">
            <a:solidFill>
              <a:srgbClr val="D8D8D8"/>
            </a:solidFill>
            <a:prstDash val="solid"/>
            <a:round/>
            <a:headEnd type="none" w="sm" len="sm"/>
            <a:tailEnd type="none" w="sm" len="sm"/>
          </a:ln>
        </p:spPr>
        <p:txBody>
          <a:bodyPr spcFirstLastPara="1" wrap="square" lIns="100800" tIns="50375" rIns="100800" bIns="503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sp>
        <p:nvSpPr>
          <p:cNvPr id="1195" name="Google Shape;1195;g16262693fc4_0_2832"/>
          <p:cNvSpPr txBox="1"/>
          <p:nvPr/>
        </p:nvSpPr>
        <p:spPr>
          <a:xfrm>
            <a:off x="301808" y="6836328"/>
            <a:ext cx="3235200" cy="237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2"/>
              </a:buClr>
              <a:buSzPts val="1400"/>
              <a:buFont typeface="Arial"/>
              <a:buNone/>
            </a:pPr>
            <a:r>
              <a:rPr lang="en-US" sz="1544" b="1" i="0" u="none" strike="noStrike" cap="none">
                <a:solidFill>
                  <a:srgbClr val="0495A8"/>
                </a:solidFill>
                <a:latin typeface="Arial"/>
                <a:ea typeface="Arial"/>
                <a:cs typeface="Arial"/>
                <a:sym typeface="Arial"/>
              </a:rPr>
              <a:t>DISCLAIMER </a:t>
            </a:r>
            <a:endParaRPr sz="1544" b="0" i="0" u="none" strike="noStrike" cap="none">
              <a:solidFill>
                <a:srgbClr val="000000"/>
              </a:solidFill>
              <a:latin typeface="Arial"/>
              <a:ea typeface="Arial"/>
              <a:cs typeface="Arial"/>
              <a:sym typeface="Arial"/>
            </a:endParaRPr>
          </a:p>
        </p:txBody>
      </p:sp>
      <p:sp>
        <p:nvSpPr>
          <p:cNvPr id="1196" name="Google Shape;1196;g16262693fc4_0_2832"/>
          <p:cNvSpPr txBox="1"/>
          <p:nvPr/>
        </p:nvSpPr>
        <p:spPr>
          <a:xfrm>
            <a:off x="301809" y="7109420"/>
            <a:ext cx="12435900" cy="237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544" b="0" i="0" u="none" strike="noStrike" cap="none">
                <a:solidFill>
                  <a:srgbClr val="0495A8"/>
                </a:solidFill>
                <a:latin typeface="Arial"/>
                <a:ea typeface="Arial"/>
                <a:cs typeface="Arial"/>
                <a:sym typeface="Arial"/>
              </a:rPr>
              <a:t>This document belongs to Wavteq</a:t>
            </a:r>
            <a:endParaRPr sz="1544" b="0" i="0" u="none" strike="noStrike" cap="none">
              <a:solidFill>
                <a:srgbClr val="0495A8"/>
              </a:solidFill>
              <a:latin typeface="Arial"/>
              <a:ea typeface="Arial"/>
              <a:cs typeface="Arial"/>
              <a:sym typeface="Arial"/>
            </a:endParaRPr>
          </a:p>
        </p:txBody>
      </p:sp>
      <p:sp>
        <p:nvSpPr>
          <p:cNvPr id="1197" name="Google Shape;1197;g16262693fc4_0_2832"/>
          <p:cNvSpPr txBox="1"/>
          <p:nvPr/>
        </p:nvSpPr>
        <p:spPr>
          <a:xfrm>
            <a:off x="12855779" y="7230822"/>
            <a:ext cx="278100" cy="169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103" b="0" i="0" u="none" strike="noStrike" cap="none">
                <a:solidFill>
                  <a:schemeClr val="accent6"/>
                </a:solidFill>
                <a:latin typeface="Arial"/>
                <a:ea typeface="Arial"/>
                <a:cs typeface="Arial"/>
                <a:sym typeface="Arial"/>
              </a:rPr>
              <a:t>‹#›</a:t>
            </a:fld>
            <a:endParaRPr sz="1103" b="0" i="0" u="none" strike="noStrike" cap="none">
              <a:solidFill>
                <a:schemeClr val="accent6"/>
              </a:solidFill>
              <a:latin typeface="Arial"/>
              <a:ea typeface="Arial"/>
              <a:cs typeface="Arial"/>
              <a:sym typeface="Arial"/>
            </a:endParaRPr>
          </a:p>
        </p:txBody>
      </p:sp>
      <p:pic>
        <p:nvPicPr>
          <p:cNvPr id="1198" name="Google Shape;1198;g16262693fc4_0_2832"/>
          <p:cNvPicPr preferRelativeResize="0"/>
          <p:nvPr/>
        </p:nvPicPr>
        <p:blipFill rotWithShape="1">
          <a:blip r:embed="rId2">
            <a:alphaModFix/>
          </a:blip>
          <a:srcRect/>
          <a:stretch/>
        </p:blipFill>
        <p:spPr>
          <a:xfrm>
            <a:off x="12085761" y="83157"/>
            <a:ext cx="1050355" cy="288859"/>
          </a:xfrm>
          <a:prstGeom prst="rect">
            <a:avLst/>
          </a:prstGeom>
          <a:noFill/>
          <a:ln>
            <a:noFill/>
          </a:ln>
        </p:spPr>
      </p:pic>
    </p:spTree>
    <p:extLst>
      <p:ext uri="{BB962C8B-B14F-4D97-AF65-F5344CB8AC3E}">
        <p14:creationId xmlns:p14="http://schemas.microsoft.com/office/powerpoint/2010/main" val="2764364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99"/>
        <p:cNvGrpSpPr/>
        <p:nvPr/>
      </p:nvGrpSpPr>
      <p:grpSpPr>
        <a:xfrm>
          <a:off x="0" y="0"/>
          <a:ext cx="0" cy="0"/>
          <a:chOff x="0" y="0"/>
          <a:chExt cx="0" cy="0"/>
        </a:xfrm>
      </p:grpSpPr>
      <p:sp>
        <p:nvSpPr>
          <p:cNvPr id="1200" name="Google Shape;1200;g16262693fc4_0_2838"/>
          <p:cNvSpPr txBox="1">
            <a:spLocks noGrp="1"/>
          </p:cNvSpPr>
          <p:nvPr>
            <p:ph type="title"/>
          </p:nvPr>
        </p:nvSpPr>
        <p:spPr>
          <a:xfrm>
            <a:off x="672227" y="302865"/>
            <a:ext cx="12100200" cy="7788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1400"/>
              <a:buNone/>
              <a:defRPr sz="3529">
                <a:solidFill>
                  <a:srgbClr val="FF000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1" name="Google Shape;1201;g16262693fc4_0_2838"/>
          <p:cNvSpPr txBox="1">
            <a:spLocks noGrp="1"/>
          </p:cNvSpPr>
          <p:nvPr>
            <p:ph type="body" idx="1"/>
          </p:nvPr>
        </p:nvSpPr>
        <p:spPr>
          <a:xfrm>
            <a:off x="289859" y="941662"/>
            <a:ext cx="12841200" cy="135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0"/>
              </a:spcBef>
              <a:spcAft>
                <a:spcPts val="0"/>
              </a:spcAft>
              <a:buSzPts val="1800"/>
              <a:buChar char="–"/>
              <a:defRPr/>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30326" algn="l" rtl="0">
              <a:lnSpc>
                <a:spcPct val="100000"/>
              </a:lnSpc>
              <a:spcBef>
                <a:spcPts val="0"/>
              </a:spcBef>
              <a:spcAft>
                <a:spcPts val="0"/>
              </a:spcAft>
              <a:buSzPts val="1602"/>
              <a:buChar char="-"/>
              <a:defRPr/>
            </a:lvl6pPr>
            <a:lvl7pPr marL="3200400" lvl="6" indent="-330326" algn="l" rtl="0">
              <a:lnSpc>
                <a:spcPct val="100000"/>
              </a:lnSpc>
              <a:spcBef>
                <a:spcPts val="0"/>
              </a:spcBef>
              <a:spcAft>
                <a:spcPts val="0"/>
              </a:spcAft>
              <a:buSzPts val="1602"/>
              <a:buChar char="-"/>
              <a:defRPr/>
            </a:lvl7pPr>
            <a:lvl8pPr marL="3657600" lvl="7" indent="-330327" algn="l" rtl="0">
              <a:lnSpc>
                <a:spcPct val="100000"/>
              </a:lnSpc>
              <a:spcBef>
                <a:spcPts val="0"/>
              </a:spcBef>
              <a:spcAft>
                <a:spcPts val="0"/>
              </a:spcAft>
              <a:buSzPts val="1602"/>
              <a:buChar char="-"/>
              <a:defRPr/>
            </a:lvl8pPr>
            <a:lvl9pPr marL="4114800" lvl="8" indent="-330327" algn="l" rtl="0">
              <a:lnSpc>
                <a:spcPct val="100000"/>
              </a:lnSpc>
              <a:spcBef>
                <a:spcPts val="0"/>
              </a:spcBef>
              <a:spcAft>
                <a:spcPts val="0"/>
              </a:spcAft>
              <a:buSzPts val="1602"/>
              <a:buChar char="-"/>
              <a:defRPr/>
            </a:lvl9pPr>
          </a:lstStyle>
          <a:p>
            <a:endParaRPr/>
          </a:p>
        </p:txBody>
      </p:sp>
      <p:cxnSp>
        <p:nvCxnSpPr>
          <p:cNvPr id="1202" name="Google Shape;1202;g16262693fc4_0_2838"/>
          <p:cNvCxnSpPr/>
          <p:nvPr/>
        </p:nvCxnSpPr>
        <p:spPr>
          <a:xfrm>
            <a:off x="672227" y="1160934"/>
            <a:ext cx="12100200" cy="0"/>
          </a:xfrm>
          <a:prstGeom prst="straightConnector1">
            <a:avLst/>
          </a:prstGeom>
          <a:noFill/>
          <a:ln w="9525"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1695197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203"/>
        <p:cNvGrpSpPr/>
        <p:nvPr/>
      </p:nvGrpSpPr>
      <p:grpSpPr>
        <a:xfrm>
          <a:off x="0" y="0"/>
          <a:ext cx="0" cy="0"/>
          <a:chOff x="0" y="0"/>
          <a:chExt cx="0" cy="0"/>
        </a:xfrm>
      </p:grpSpPr>
      <p:sp>
        <p:nvSpPr>
          <p:cNvPr id="1204" name="Google Shape;1204;g16262693fc4_0_2842"/>
          <p:cNvSpPr txBox="1">
            <a:spLocks noGrp="1"/>
          </p:cNvSpPr>
          <p:nvPr>
            <p:ph type="title"/>
          </p:nvPr>
        </p:nvSpPr>
        <p:spPr>
          <a:xfrm>
            <a:off x="289860" y="414086"/>
            <a:ext cx="12841200" cy="430800"/>
          </a:xfrm>
          <a:prstGeom prst="rect">
            <a:avLst/>
          </a:prstGeom>
          <a:noFill/>
          <a:ln>
            <a:noFill/>
          </a:ln>
        </p:spPr>
        <p:txBody>
          <a:bodyPr spcFirstLastPara="1" wrap="square" lIns="0" tIns="0" rIns="0" bIns="0" anchor="t" anchorCtr="0">
            <a:normAutofit/>
          </a:bodyPr>
          <a:lstStyle>
            <a:lvl1pPr lvl="0" algn="l" rtl="0">
              <a:lnSpc>
                <a:spcPct val="100000"/>
              </a:lnSpc>
              <a:spcBef>
                <a:spcPts val="0"/>
              </a:spcBef>
              <a:spcAft>
                <a:spcPts val="0"/>
              </a:spcAft>
              <a:buSzPts val="1400"/>
              <a:buNone/>
              <a:defRPr sz="441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20192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51"/>
        <p:cNvGrpSpPr/>
        <p:nvPr/>
      </p:nvGrpSpPr>
      <p:grpSpPr>
        <a:xfrm>
          <a:off x="0" y="0"/>
          <a:ext cx="0" cy="0"/>
          <a:chOff x="0" y="0"/>
          <a:chExt cx="0" cy="0"/>
        </a:xfrm>
      </p:grpSpPr>
      <p:sp>
        <p:nvSpPr>
          <p:cNvPr id="952" name="Google Shape;952;g16262693fc4_0_2590"/>
          <p:cNvSpPr txBox="1">
            <a:spLocks noGrp="1"/>
          </p:cNvSpPr>
          <p:nvPr>
            <p:ph type="title"/>
          </p:nvPr>
        </p:nvSpPr>
        <p:spPr>
          <a:xfrm>
            <a:off x="289859" y="414086"/>
            <a:ext cx="12846300" cy="4752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3088">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953" name="Google Shape;953;g16262693fc4_0_2590"/>
          <p:cNvPicPr preferRelativeResize="0"/>
          <p:nvPr/>
        </p:nvPicPr>
        <p:blipFill rotWithShape="1">
          <a:blip r:embed="rId2">
            <a:alphaModFix/>
          </a:blip>
          <a:srcRect/>
          <a:stretch/>
        </p:blipFill>
        <p:spPr>
          <a:xfrm>
            <a:off x="12085761" y="83157"/>
            <a:ext cx="1050355" cy="288859"/>
          </a:xfrm>
          <a:prstGeom prst="rect">
            <a:avLst/>
          </a:prstGeom>
          <a:noFill/>
          <a:ln>
            <a:noFill/>
          </a:ln>
        </p:spPr>
      </p:pic>
    </p:spTree>
    <p:extLst>
      <p:ext uri="{BB962C8B-B14F-4D97-AF65-F5344CB8AC3E}">
        <p14:creationId xmlns:p14="http://schemas.microsoft.com/office/powerpoint/2010/main" val="3391065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4235619" y="415038"/>
            <a:ext cx="4973297" cy="36946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401" b="0" i="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672230" y="1739460"/>
            <a:ext cx="5848374"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8" name="Google Shape;38;p48"/>
          <p:cNvSpPr txBox="1">
            <a:spLocks noGrp="1"/>
          </p:cNvSpPr>
          <p:nvPr>
            <p:ph type="body" idx="2"/>
          </p:nvPr>
        </p:nvSpPr>
        <p:spPr>
          <a:xfrm>
            <a:off x="6923940" y="1739460"/>
            <a:ext cx="5848374"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p48"/>
          <p:cNvSpPr txBox="1">
            <a:spLocks noGrp="1"/>
          </p:cNvSpPr>
          <p:nvPr>
            <p:ph type="ftr" idx="11"/>
          </p:nvPr>
        </p:nvSpPr>
        <p:spPr>
          <a:xfrm>
            <a:off x="4571143" y="7033454"/>
            <a:ext cx="4302252"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dt" idx="10"/>
          </p:nvPr>
        </p:nvSpPr>
        <p:spPr>
          <a:xfrm>
            <a:off x="672227" y="7033454"/>
            <a:ext cx="3092244"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9680067" y="7033454"/>
            <a:ext cx="3092244"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obj">
  <p:cSld name="Blank">
    <p:spTree>
      <p:nvGrpSpPr>
        <p:cNvPr id="1" name="Shape 954"/>
        <p:cNvGrpSpPr/>
        <p:nvPr/>
      </p:nvGrpSpPr>
      <p:grpSpPr>
        <a:xfrm>
          <a:off x="0" y="0"/>
          <a:ext cx="0" cy="0"/>
          <a:chOff x="0" y="0"/>
          <a:chExt cx="0" cy="0"/>
        </a:xfrm>
      </p:grpSpPr>
      <p:sp>
        <p:nvSpPr>
          <p:cNvPr id="955" name="Google Shape;955;g16262693fc4_0_2593"/>
          <p:cNvSpPr txBox="1">
            <a:spLocks noGrp="1"/>
          </p:cNvSpPr>
          <p:nvPr>
            <p:ph type="ftr" idx="11"/>
          </p:nvPr>
        </p:nvSpPr>
        <p:spPr>
          <a:xfrm>
            <a:off x="4571143" y="7033454"/>
            <a:ext cx="4302300" cy="276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6" name="Google Shape;956;g16262693fc4_0_2593"/>
          <p:cNvSpPr txBox="1">
            <a:spLocks noGrp="1"/>
          </p:cNvSpPr>
          <p:nvPr>
            <p:ph type="dt" idx="10"/>
          </p:nvPr>
        </p:nvSpPr>
        <p:spPr>
          <a:xfrm>
            <a:off x="672227" y="7033454"/>
            <a:ext cx="3092100" cy="276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7" name="Google Shape;957;g16262693fc4_0_2593"/>
          <p:cNvSpPr txBox="1">
            <a:spLocks noGrp="1"/>
          </p:cNvSpPr>
          <p:nvPr>
            <p:ph type="sldNum" idx="12"/>
          </p:nvPr>
        </p:nvSpPr>
        <p:spPr>
          <a:xfrm>
            <a:off x="9680067" y="7033454"/>
            <a:ext cx="3092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7963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Master-Placeholder">
  <p:cSld name="3_Master-Placeholder">
    <p:spTree>
      <p:nvGrpSpPr>
        <p:cNvPr id="1" name="Shape 958"/>
        <p:cNvGrpSpPr/>
        <p:nvPr/>
      </p:nvGrpSpPr>
      <p:grpSpPr>
        <a:xfrm>
          <a:off x="0" y="0"/>
          <a:ext cx="0" cy="0"/>
          <a:chOff x="0" y="0"/>
          <a:chExt cx="0" cy="0"/>
        </a:xfrm>
      </p:grpSpPr>
      <p:sp>
        <p:nvSpPr>
          <p:cNvPr id="959" name="Google Shape;959;g16262693fc4_0_2597"/>
          <p:cNvSpPr>
            <a:spLocks noGrp="1"/>
          </p:cNvSpPr>
          <p:nvPr>
            <p:ph type="pic" idx="2"/>
          </p:nvPr>
        </p:nvSpPr>
        <p:spPr>
          <a:xfrm>
            <a:off x="7591038" y="0"/>
            <a:ext cx="5853600" cy="7563000"/>
          </a:xfrm>
          <a:prstGeom prst="rect">
            <a:avLst/>
          </a:prstGeom>
          <a:solidFill>
            <a:srgbClr val="F2F2F2"/>
          </a:solidFill>
          <a:ln>
            <a:noFill/>
          </a:ln>
        </p:spPr>
      </p:sp>
    </p:spTree>
    <p:extLst>
      <p:ext uri="{BB962C8B-B14F-4D97-AF65-F5344CB8AC3E}">
        <p14:creationId xmlns:p14="http://schemas.microsoft.com/office/powerpoint/2010/main" val="42047336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60"/>
        <p:cNvGrpSpPr/>
        <p:nvPr/>
      </p:nvGrpSpPr>
      <p:grpSpPr>
        <a:xfrm>
          <a:off x="0" y="0"/>
          <a:ext cx="0" cy="0"/>
          <a:chOff x="0" y="0"/>
          <a:chExt cx="0" cy="0"/>
        </a:xfrm>
      </p:grpSpPr>
      <p:sp>
        <p:nvSpPr>
          <p:cNvPr id="961" name="Google Shape;961;g16262693fc4_0_2599"/>
          <p:cNvSpPr txBox="1">
            <a:spLocks noGrp="1"/>
          </p:cNvSpPr>
          <p:nvPr>
            <p:ph type="ctrTitle"/>
          </p:nvPr>
        </p:nvSpPr>
        <p:spPr>
          <a:xfrm>
            <a:off x="1008343" y="2344483"/>
            <a:ext cx="11427900" cy="3693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2" name="Google Shape;962;g16262693fc4_0_2599"/>
          <p:cNvSpPr txBox="1">
            <a:spLocks noGrp="1"/>
          </p:cNvSpPr>
          <p:nvPr>
            <p:ph type="subTitle" idx="1"/>
          </p:nvPr>
        </p:nvSpPr>
        <p:spPr>
          <a:xfrm>
            <a:off x="2016683" y="4235200"/>
            <a:ext cx="9411300" cy="276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3" name="Google Shape;963;g16262693fc4_0_2599"/>
          <p:cNvSpPr txBox="1">
            <a:spLocks noGrp="1"/>
          </p:cNvSpPr>
          <p:nvPr>
            <p:ph type="ftr" idx="11"/>
          </p:nvPr>
        </p:nvSpPr>
        <p:spPr>
          <a:xfrm>
            <a:off x="4571143" y="7033454"/>
            <a:ext cx="4302300" cy="276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4" name="Google Shape;964;g16262693fc4_0_2599"/>
          <p:cNvSpPr txBox="1">
            <a:spLocks noGrp="1"/>
          </p:cNvSpPr>
          <p:nvPr>
            <p:ph type="dt" idx="10"/>
          </p:nvPr>
        </p:nvSpPr>
        <p:spPr>
          <a:xfrm>
            <a:off x="672227" y="7033454"/>
            <a:ext cx="3092100" cy="276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5" name="Google Shape;965;g16262693fc4_0_2599"/>
          <p:cNvSpPr txBox="1">
            <a:spLocks noGrp="1"/>
          </p:cNvSpPr>
          <p:nvPr>
            <p:ph type="sldNum" idx="12"/>
          </p:nvPr>
        </p:nvSpPr>
        <p:spPr>
          <a:xfrm>
            <a:off x="9680067" y="7033454"/>
            <a:ext cx="3092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1268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66"/>
        <p:cNvGrpSpPr/>
        <p:nvPr/>
      </p:nvGrpSpPr>
      <p:grpSpPr>
        <a:xfrm>
          <a:off x="0" y="0"/>
          <a:ext cx="0" cy="0"/>
          <a:chOff x="0" y="0"/>
          <a:chExt cx="0" cy="0"/>
        </a:xfrm>
      </p:grpSpPr>
      <p:sp>
        <p:nvSpPr>
          <p:cNvPr id="967" name="Google Shape;967;g16262693fc4_0_2605"/>
          <p:cNvSpPr txBox="1">
            <a:spLocks noGrp="1"/>
          </p:cNvSpPr>
          <p:nvPr>
            <p:ph type="title"/>
          </p:nvPr>
        </p:nvSpPr>
        <p:spPr>
          <a:xfrm>
            <a:off x="4235619" y="415038"/>
            <a:ext cx="4973400" cy="369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2401" b="0" i="0">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8" name="Google Shape;968;g16262693fc4_0_2605"/>
          <p:cNvSpPr txBox="1">
            <a:spLocks noGrp="1"/>
          </p:cNvSpPr>
          <p:nvPr>
            <p:ph type="body" idx="1"/>
          </p:nvPr>
        </p:nvSpPr>
        <p:spPr>
          <a:xfrm>
            <a:off x="672227" y="1739460"/>
            <a:ext cx="12100200" cy="2769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None/>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969" name="Google Shape;969;g16262693fc4_0_2605"/>
          <p:cNvSpPr txBox="1">
            <a:spLocks noGrp="1"/>
          </p:cNvSpPr>
          <p:nvPr>
            <p:ph type="ftr" idx="11"/>
          </p:nvPr>
        </p:nvSpPr>
        <p:spPr>
          <a:xfrm>
            <a:off x="4571143" y="7033454"/>
            <a:ext cx="4302300" cy="276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0" name="Google Shape;970;g16262693fc4_0_2605"/>
          <p:cNvSpPr txBox="1">
            <a:spLocks noGrp="1"/>
          </p:cNvSpPr>
          <p:nvPr>
            <p:ph type="dt" idx="10"/>
          </p:nvPr>
        </p:nvSpPr>
        <p:spPr>
          <a:xfrm>
            <a:off x="672227" y="7033454"/>
            <a:ext cx="3092100" cy="276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1" name="Google Shape;971;g16262693fc4_0_2605"/>
          <p:cNvSpPr txBox="1">
            <a:spLocks noGrp="1"/>
          </p:cNvSpPr>
          <p:nvPr>
            <p:ph type="sldNum" idx="12"/>
          </p:nvPr>
        </p:nvSpPr>
        <p:spPr>
          <a:xfrm>
            <a:off x="9680067" y="7033454"/>
            <a:ext cx="3092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84559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72"/>
        <p:cNvGrpSpPr/>
        <p:nvPr/>
      </p:nvGrpSpPr>
      <p:grpSpPr>
        <a:xfrm>
          <a:off x="0" y="0"/>
          <a:ext cx="0" cy="0"/>
          <a:chOff x="0" y="0"/>
          <a:chExt cx="0" cy="0"/>
        </a:xfrm>
      </p:grpSpPr>
      <p:sp>
        <p:nvSpPr>
          <p:cNvPr id="973" name="Google Shape;973;g16262693fc4_0_2611"/>
          <p:cNvSpPr txBox="1">
            <a:spLocks noGrp="1"/>
          </p:cNvSpPr>
          <p:nvPr>
            <p:ph type="title"/>
          </p:nvPr>
        </p:nvSpPr>
        <p:spPr>
          <a:xfrm>
            <a:off x="4235619" y="415038"/>
            <a:ext cx="4973400" cy="3696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sz="2401" b="0" i="0">
                <a:solidFill>
                  <a:schemeClr val="lt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4" name="Google Shape;974;g16262693fc4_0_2611"/>
          <p:cNvSpPr txBox="1">
            <a:spLocks noGrp="1"/>
          </p:cNvSpPr>
          <p:nvPr>
            <p:ph type="body" idx="1"/>
          </p:nvPr>
        </p:nvSpPr>
        <p:spPr>
          <a:xfrm>
            <a:off x="672230" y="1739460"/>
            <a:ext cx="5848500" cy="2769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None/>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975" name="Google Shape;975;g16262693fc4_0_2611"/>
          <p:cNvSpPr txBox="1">
            <a:spLocks noGrp="1"/>
          </p:cNvSpPr>
          <p:nvPr>
            <p:ph type="body" idx="2"/>
          </p:nvPr>
        </p:nvSpPr>
        <p:spPr>
          <a:xfrm>
            <a:off x="6923940" y="1739460"/>
            <a:ext cx="5848500" cy="2769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1400"/>
              <a:buNone/>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4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976" name="Google Shape;976;g16262693fc4_0_2611"/>
          <p:cNvSpPr txBox="1">
            <a:spLocks noGrp="1"/>
          </p:cNvSpPr>
          <p:nvPr>
            <p:ph type="ftr" idx="11"/>
          </p:nvPr>
        </p:nvSpPr>
        <p:spPr>
          <a:xfrm>
            <a:off x="4571143" y="7033454"/>
            <a:ext cx="4302300" cy="276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7" name="Google Shape;977;g16262693fc4_0_2611"/>
          <p:cNvSpPr txBox="1">
            <a:spLocks noGrp="1"/>
          </p:cNvSpPr>
          <p:nvPr>
            <p:ph type="dt" idx="10"/>
          </p:nvPr>
        </p:nvSpPr>
        <p:spPr>
          <a:xfrm>
            <a:off x="672227" y="7033454"/>
            <a:ext cx="3092100" cy="276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8" name="Google Shape;978;g16262693fc4_0_2611"/>
          <p:cNvSpPr txBox="1">
            <a:spLocks noGrp="1"/>
          </p:cNvSpPr>
          <p:nvPr>
            <p:ph type="sldNum" idx="12"/>
          </p:nvPr>
        </p:nvSpPr>
        <p:spPr>
          <a:xfrm>
            <a:off x="9680067" y="7033454"/>
            <a:ext cx="3092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7370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979"/>
        <p:cNvGrpSpPr/>
        <p:nvPr/>
      </p:nvGrpSpPr>
      <p:grpSpPr>
        <a:xfrm>
          <a:off x="0" y="0"/>
          <a:ext cx="0" cy="0"/>
          <a:chOff x="0" y="0"/>
          <a:chExt cx="0" cy="0"/>
        </a:xfrm>
      </p:grpSpPr>
      <p:sp>
        <p:nvSpPr>
          <p:cNvPr id="980" name="Google Shape;980;g16262693fc4_0_2618"/>
          <p:cNvSpPr/>
          <p:nvPr/>
        </p:nvSpPr>
        <p:spPr>
          <a:xfrm>
            <a:off x="1029053" y="853872"/>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81" name="Google Shape;981;g16262693fc4_0_2618"/>
          <p:cNvSpPr/>
          <p:nvPr/>
        </p:nvSpPr>
        <p:spPr>
          <a:xfrm>
            <a:off x="1029053" y="2105025"/>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82" name="Google Shape;982;g16262693fc4_0_2618"/>
          <p:cNvSpPr/>
          <p:nvPr/>
        </p:nvSpPr>
        <p:spPr>
          <a:xfrm>
            <a:off x="1029053" y="3356178"/>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83" name="Google Shape;983;g16262693fc4_0_2618"/>
          <p:cNvSpPr/>
          <p:nvPr/>
        </p:nvSpPr>
        <p:spPr>
          <a:xfrm>
            <a:off x="1034516" y="4607331"/>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84" name="Google Shape;984;g16262693fc4_0_2618"/>
          <p:cNvSpPr/>
          <p:nvPr/>
        </p:nvSpPr>
        <p:spPr>
          <a:xfrm>
            <a:off x="1029053" y="5858484"/>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85" name="Google Shape;985;g16262693fc4_0_2618"/>
          <p:cNvSpPr/>
          <p:nvPr/>
        </p:nvSpPr>
        <p:spPr>
          <a:xfrm>
            <a:off x="3322210" y="853872"/>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86" name="Google Shape;986;g16262693fc4_0_2618"/>
          <p:cNvSpPr/>
          <p:nvPr/>
        </p:nvSpPr>
        <p:spPr>
          <a:xfrm>
            <a:off x="3322210" y="2105025"/>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87" name="Google Shape;987;g16262693fc4_0_2618"/>
          <p:cNvSpPr/>
          <p:nvPr/>
        </p:nvSpPr>
        <p:spPr>
          <a:xfrm>
            <a:off x="3322210" y="3356178"/>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88" name="Google Shape;988;g16262693fc4_0_2618"/>
          <p:cNvSpPr/>
          <p:nvPr/>
        </p:nvSpPr>
        <p:spPr>
          <a:xfrm>
            <a:off x="3327673" y="4607331"/>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89" name="Google Shape;989;g16262693fc4_0_2618"/>
          <p:cNvSpPr/>
          <p:nvPr/>
        </p:nvSpPr>
        <p:spPr>
          <a:xfrm>
            <a:off x="3322210" y="5858484"/>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90" name="Google Shape;990;g16262693fc4_0_2618"/>
          <p:cNvSpPr/>
          <p:nvPr/>
        </p:nvSpPr>
        <p:spPr>
          <a:xfrm>
            <a:off x="5615367" y="863397"/>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91" name="Google Shape;991;g16262693fc4_0_2618"/>
          <p:cNvSpPr/>
          <p:nvPr/>
        </p:nvSpPr>
        <p:spPr>
          <a:xfrm>
            <a:off x="5615367" y="2114550"/>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92" name="Google Shape;992;g16262693fc4_0_2618"/>
          <p:cNvSpPr/>
          <p:nvPr/>
        </p:nvSpPr>
        <p:spPr>
          <a:xfrm>
            <a:off x="5615367" y="3365703"/>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93" name="Google Shape;993;g16262693fc4_0_2618"/>
          <p:cNvSpPr/>
          <p:nvPr/>
        </p:nvSpPr>
        <p:spPr>
          <a:xfrm>
            <a:off x="5620830" y="4616856"/>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94" name="Google Shape;994;g16262693fc4_0_2618"/>
          <p:cNvSpPr/>
          <p:nvPr/>
        </p:nvSpPr>
        <p:spPr>
          <a:xfrm>
            <a:off x="5615367" y="5868009"/>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95" name="Google Shape;995;g16262693fc4_0_2618"/>
          <p:cNvSpPr/>
          <p:nvPr/>
        </p:nvSpPr>
        <p:spPr>
          <a:xfrm>
            <a:off x="7936399" y="853872"/>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96" name="Google Shape;996;g16262693fc4_0_2618"/>
          <p:cNvSpPr/>
          <p:nvPr/>
        </p:nvSpPr>
        <p:spPr>
          <a:xfrm>
            <a:off x="7936399" y="2105025"/>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97" name="Google Shape;997;g16262693fc4_0_2618"/>
          <p:cNvSpPr/>
          <p:nvPr/>
        </p:nvSpPr>
        <p:spPr>
          <a:xfrm>
            <a:off x="7936399" y="3356178"/>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98" name="Google Shape;998;g16262693fc4_0_2618"/>
          <p:cNvSpPr/>
          <p:nvPr/>
        </p:nvSpPr>
        <p:spPr>
          <a:xfrm>
            <a:off x="7941862" y="4607331"/>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999" name="Google Shape;999;g16262693fc4_0_2618"/>
          <p:cNvSpPr/>
          <p:nvPr/>
        </p:nvSpPr>
        <p:spPr>
          <a:xfrm>
            <a:off x="7936399" y="5858484"/>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1000" name="Google Shape;1000;g16262693fc4_0_2618"/>
          <p:cNvSpPr/>
          <p:nvPr/>
        </p:nvSpPr>
        <p:spPr>
          <a:xfrm>
            <a:off x="10291049" y="853872"/>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1001" name="Google Shape;1001;g16262693fc4_0_2618"/>
          <p:cNvSpPr/>
          <p:nvPr/>
        </p:nvSpPr>
        <p:spPr>
          <a:xfrm>
            <a:off x="10291049" y="2105025"/>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1002" name="Google Shape;1002;g16262693fc4_0_2618"/>
          <p:cNvSpPr/>
          <p:nvPr/>
        </p:nvSpPr>
        <p:spPr>
          <a:xfrm>
            <a:off x="10291049" y="3356178"/>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1003" name="Google Shape;1003;g16262693fc4_0_2618"/>
          <p:cNvSpPr/>
          <p:nvPr/>
        </p:nvSpPr>
        <p:spPr>
          <a:xfrm>
            <a:off x="10296512" y="4607331"/>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1004" name="Google Shape;1004;g16262693fc4_0_2618"/>
          <p:cNvSpPr/>
          <p:nvPr/>
        </p:nvSpPr>
        <p:spPr>
          <a:xfrm>
            <a:off x="10291049" y="5858484"/>
            <a:ext cx="2217000" cy="1175100"/>
          </a:xfrm>
          <a:prstGeom prst="roundRect">
            <a:avLst>
              <a:gd name="adj" fmla="val 16667"/>
            </a:avLst>
          </a:prstGeom>
          <a:solidFill>
            <a:schemeClr val="lt1"/>
          </a:solidFill>
          <a:ln>
            <a:noFill/>
          </a:ln>
          <a:effectLst>
            <a:outerShdw blurRad="101600" sx="104000" sy="104000" algn="ctr" rotWithShape="0">
              <a:srgbClr val="000000">
                <a:alpha val="51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Tree>
    <p:extLst>
      <p:ext uri="{BB962C8B-B14F-4D97-AF65-F5344CB8AC3E}">
        <p14:creationId xmlns:p14="http://schemas.microsoft.com/office/powerpoint/2010/main" val="2858218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005"/>
        <p:cNvGrpSpPr/>
        <p:nvPr/>
      </p:nvGrpSpPr>
      <p:grpSpPr>
        <a:xfrm>
          <a:off x="0" y="0"/>
          <a:ext cx="0" cy="0"/>
          <a:chOff x="0" y="0"/>
          <a:chExt cx="0" cy="0"/>
        </a:xfrm>
      </p:grpSpPr>
      <p:sp>
        <p:nvSpPr>
          <p:cNvPr id="1006" name="Google Shape;1006;g16262693fc4_0_2644"/>
          <p:cNvSpPr/>
          <p:nvPr/>
        </p:nvSpPr>
        <p:spPr>
          <a:xfrm>
            <a:off x="-20930" y="0"/>
            <a:ext cx="13444500" cy="7563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07" name="Google Shape;1007;g16262693fc4_0_2644" descr="Shape&#10;&#10;Description automatically generated with medium confidence"/>
          <p:cNvPicPr preferRelativeResize="0"/>
          <p:nvPr/>
        </p:nvPicPr>
        <p:blipFill rotWithShape="1">
          <a:blip r:embed="rId2">
            <a:alphaModFix/>
          </a:blip>
          <a:srcRect l="11039" t="16004" b="16038"/>
          <a:stretch/>
        </p:blipFill>
        <p:spPr>
          <a:xfrm rot="10800000">
            <a:off x="3156280" y="0"/>
            <a:ext cx="10303668" cy="7562850"/>
          </a:xfrm>
          <a:prstGeom prst="rect">
            <a:avLst/>
          </a:prstGeom>
          <a:noFill/>
          <a:ln>
            <a:noFill/>
          </a:ln>
        </p:spPr>
      </p:pic>
      <p:pic>
        <p:nvPicPr>
          <p:cNvPr id="1008" name="Google Shape;1008;g16262693fc4_0_2644" descr="Shape&#10;&#10;Description automatically generated"/>
          <p:cNvPicPr preferRelativeResize="0"/>
          <p:nvPr/>
        </p:nvPicPr>
        <p:blipFill rotWithShape="1">
          <a:blip r:embed="rId3">
            <a:alphaModFix amt="50000"/>
          </a:blip>
          <a:srcRect l="7952" t="5653" r="8428" b="6279"/>
          <a:stretch/>
        </p:blipFill>
        <p:spPr>
          <a:xfrm>
            <a:off x="-57270" y="-142875"/>
            <a:ext cx="13444539" cy="7848601"/>
          </a:xfrm>
          <a:prstGeom prst="rect">
            <a:avLst/>
          </a:prstGeom>
          <a:noFill/>
          <a:ln>
            <a:noFill/>
          </a:ln>
        </p:spPr>
      </p:pic>
    </p:spTree>
    <p:extLst>
      <p:ext uri="{BB962C8B-B14F-4D97-AF65-F5344CB8AC3E}">
        <p14:creationId xmlns:p14="http://schemas.microsoft.com/office/powerpoint/2010/main" val="163128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42"/>
        <p:cNvGrpSpPr/>
        <p:nvPr/>
      </p:nvGrpSpPr>
      <p:grpSpPr>
        <a:xfrm>
          <a:off x="0" y="0"/>
          <a:ext cx="0" cy="0"/>
          <a:chOff x="0" y="0"/>
          <a:chExt cx="0" cy="0"/>
        </a:xfrm>
      </p:grpSpPr>
      <p:sp>
        <p:nvSpPr>
          <p:cNvPr id="43" name="Google Shape;43;p49"/>
          <p:cNvSpPr/>
          <p:nvPr/>
        </p:nvSpPr>
        <p:spPr>
          <a:xfrm>
            <a:off x="1029053" y="85387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4" name="Google Shape;44;p49"/>
          <p:cNvSpPr/>
          <p:nvPr/>
        </p:nvSpPr>
        <p:spPr>
          <a:xfrm>
            <a:off x="1029053" y="210502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5" name="Google Shape;45;p49"/>
          <p:cNvSpPr/>
          <p:nvPr/>
        </p:nvSpPr>
        <p:spPr>
          <a:xfrm>
            <a:off x="1029053" y="3356178"/>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6" name="Google Shape;46;p49"/>
          <p:cNvSpPr/>
          <p:nvPr/>
        </p:nvSpPr>
        <p:spPr>
          <a:xfrm>
            <a:off x="1034516" y="4607331"/>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7" name="Google Shape;47;p49"/>
          <p:cNvSpPr/>
          <p:nvPr/>
        </p:nvSpPr>
        <p:spPr>
          <a:xfrm>
            <a:off x="1029053" y="5858484"/>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8" name="Google Shape;48;p49"/>
          <p:cNvSpPr/>
          <p:nvPr/>
        </p:nvSpPr>
        <p:spPr>
          <a:xfrm>
            <a:off x="3322210" y="85387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49" name="Google Shape;49;p49"/>
          <p:cNvSpPr/>
          <p:nvPr/>
        </p:nvSpPr>
        <p:spPr>
          <a:xfrm>
            <a:off x="3322210" y="210502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0" name="Google Shape;50;p49"/>
          <p:cNvSpPr/>
          <p:nvPr/>
        </p:nvSpPr>
        <p:spPr>
          <a:xfrm>
            <a:off x="3322210" y="3356178"/>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1" name="Google Shape;51;p49"/>
          <p:cNvSpPr/>
          <p:nvPr/>
        </p:nvSpPr>
        <p:spPr>
          <a:xfrm>
            <a:off x="3327673" y="4607331"/>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2" name="Google Shape;52;p49"/>
          <p:cNvSpPr/>
          <p:nvPr/>
        </p:nvSpPr>
        <p:spPr>
          <a:xfrm>
            <a:off x="3322210" y="5858484"/>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3" name="Google Shape;53;p49"/>
          <p:cNvSpPr/>
          <p:nvPr/>
        </p:nvSpPr>
        <p:spPr>
          <a:xfrm>
            <a:off x="5615367" y="863397"/>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4" name="Google Shape;54;p49"/>
          <p:cNvSpPr/>
          <p:nvPr/>
        </p:nvSpPr>
        <p:spPr>
          <a:xfrm>
            <a:off x="5615367" y="2114550"/>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5" name="Google Shape;55;p49"/>
          <p:cNvSpPr/>
          <p:nvPr/>
        </p:nvSpPr>
        <p:spPr>
          <a:xfrm>
            <a:off x="5615367" y="3365703"/>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6" name="Google Shape;56;p49"/>
          <p:cNvSpPr/>
          <p:nvPr/>
        </p:nvSpPr>
        <p:spPr>
          <a:xfrm>
            <a:off x="5620830" y="4616856"/>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7" name="Google Shape;57;p49"/>
          <p:cNvSpPr/>
          <p:nvPr/>
        </p:nvSpPr>
        <p:spPr>
          <a:xfrm>
            <a:off x="5615367" y="5868009"/>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8" name="Google Shape;58;p49"/>
          <p:cNvSpPr/>
          <p:nvPr/>
        </p:nvSpPr>
        <p:spPr>
          <a:xfrm>
            <a:off x="7936399" y="85387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59" name="Google Shape;59;p49"/>
          <p:cNvSpPr/>
          <p:nvPr/>
        </p:nvSpPr>
        <p:spPr>
          <a:xfrm>
            <a:off x="7936399" y="210502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0" name="Google Shape;60;p49"/>
          <p:cNvSpPr/>
          <p:nvPr/>
        </p:nvSpPr>
        <p:spPr>
          <a:xfrm>
            <a:off x="7936399" y="3356178"/>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1" name="Google Shape;61;p49"/>
          <p:cNvSpPr/>
          <p:nvPr/>
        </p:nvSpPr>
        <p:spPr>
          <a:xfrm>
            <a:off x="7941862" y="4607331"/>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2" name="Google Shape;62;p49"/>
          <p:cNvSpPr/>
          <p:nvPr/>
        </p:nvSpPr>
        <p:spPr>
          <a:xfrm>
            <a:off x="7936399" y="5858484"/>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3" name="Google Shape;63;p49"/>
          <p:cNvSpPr/>
          <p:nvPr/>
        </p:nvSpPr>
        <p:spPr>
          <a:xfrm>
            <a:off x="10291049" y="853872"/>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4" name="Google Shape;64;p49"/>
          <p:cNvSpPr/>
          <p:nvPr/>
        </p:nvSpPr>
        <p:spPr>
          <a:xfrm>
            <a:off x="10291049" y="2105025"/>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5" name="Google Shape;65;p49"/>
          <p:cNvSpPr/>
          <p:nvPr/>
        </p:nvSpPr>
        <p:spPr>
          <a:xfrm>
            <a:off x="10291049" y="3356178"/>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6" name="Google Shape;66;p49"/>
          <p:cNvSpPr/>
          <p:nvPr/>
        </p:nvSpPr>
        <p:spPr>
          <a:xfrm>
            <a:off x="10296512" y="4607331"/>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
        <p:nvSpPr>
          <p:cNvPr id="67" name="Google Shape;67;p49"/>
          <p:cNvSpPr/>
          <p:nvPr/>
        </p:nvSpPr>
        <p:spPr>
          <a:xfrm>
            <a:off x="10291049" y="5858484"/>
            <a:ext cx="2216957" cy="1174953"/>
          </a:xfrm>
          <a:prstGeom prst="roundRect">
            <a:avLst>
              <a:gd name="adj" fmla="val 16667"/>
            </a:avLst>
          </a:prstGeom>
          <a:solidFill>
            <a:schemeClr val="lt1"/>
          </a:solidFill>
          <a:ln>
            <a:noFill/>
          </a:ln>
          <a:effectLst>
            <a:outerShdw blurRad="101600" sx="104000" sy="104000" algn="ctr" rotWithShape="0">
              <a:srgbClr val="000000">
                <a:alpha val="627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3A3838"/>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_Title Only">
  <p:cSld name="2_Title Only">
    <p:bg>
      <p:bgPr>
        <a:solidFill>
          <a:schemeClr val="lt1"/>
        </a:solidFill>
        <a:effectLst/>
      </p:bgPr>
    </p:bg>
    <p:spTree>
      <p:nvGrpSpPr>
        <p:cNvPr id="1" name="Shape 68"/>
        <p:cNvGrpSpPr/>
        <p:nvPr/>
      </p:nvGrpSpPr>
      <p:grpSpPr>
        <a:xfrm>
          <a:off x="0" y="0"/>
          <a:ext cx="0" cy="0"/>
          <a:chOff x="0" y="0"/>
          <a:chExt cx="0" cy="0"/>
        </a:xfrm>
      </p:grpSpPr>
      <p:sp>
        <p:nvSpPr>
          <p:cNvPr id="69" name="Google Shape;69;p50"/>
          <p:cNvSpPr/>
          <p:nvPr/>
        </p:nvSpPr>
        <p:spPr>
          <a:xfrm>
            <a:off x="-20930" y="0"/>
            <a:ext cx="13444538" cy="75628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0" name="Google Shape;70;p50" descr="Shape&#10;&#10;Description automatically generated with medium confidence"/>
          <p:cNvPicPr preferRelativeResize="0"/>
          <p:nvPr/>
        </p:nvPicPr>
        <p:blipFill rotWithShape="1">
          <a:blip r:embed="rId2">
            <a:alphaModFix/>
          </a:blip>
          <a:srcRect l="11039" t="16004" b="16036"/>
          <a:stretch/>
        </p:blipFill>
        <p:spPr>
          <a:xfrm rot="10800000">
            <a:off x="3156279" y="0"/>
            <a:ext cx="10303669" cy="7562850"/>
          </a:xfrm>
          <a:prstGeom prst="rect">
            <a:avLst/>
          </a:prstGeom>
          <a:noFill/>
          <a:ln>
            <a:noFill/>
          </a:ln>
        </p:spPr>
      </p:pic>
      <p:pic>
        <p:nvPicPr>
          <p:cNvPr id="71" name="Google Shape;71;p50" descr="Shape&#10;&#10;Description automatically generated"/>
          <p:cNvPicPr preferRelativeResize="0"/>
          <p:nvPr/>
        </p:nvPicPr>
        <p:blipFill rotWithShape="1">
          <a:blip r:embed="rId3">
            <a:alphaModFix amt="50000"/>
          </a:blip>
          <a:srcRect l="7953" t="5657" r="8428" b="6277"/>
          <a:stretch/>
        </p:blipFill>
        <p:spPr>
          <a:xfrm>
            <a:off x="-57270" y="-142875"/>
            <a:ext cx="13444539" cy="7848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Title Only">
  <p:cSld name="1_Title Only">
    <p:bg>
      <p:bgPr>
        <a:solidFill>
          <a:schemeClr val="lt1"/>
        </a:solidFill>
        <a:effectLst/>
      </p:bgPr>
    </p:bg>
    <p:spTree>
      <p:nvGrpSpPr>
        <p:cNvPr id="1" name="Shape 237"/>
        <p:cNvGrpSpPr/>
        <p:nvPr/>
      </p:nvGrpSpPr>
      <p:grpSpPr>
        <a:xfrm>
          <a:off x="0" y="0"/>
          <a:ext cx="0" cy="0"/>
          <a:chOff x="0" y="0"/>
          <a:chExt cx="0" cy="0"/>
        </a:xfrm>
      </p:grpSpPr>
      <p:pic>
        <p:nvPicPr>
          <p:cNvPr id="238" name="Google Shape;238;p45" descr="A picture containing ocean floor&#10;&#10;Description automatically generated"/>
          <p:cNvPicPr preferRelativeResize="0"/>
          <p:nvPr/>
        </p:nvPicPr>
        <p:blipFill rotWithShape="1">
          <a:blip r:embed="rId2">
            <a:alphaModFix/>
          </a:blip>
          <a:srcRect/>
          <a:stretch/>
        </p:blipFill>
        <p:spPr>
          <a:xfrm>
            <a:off x="0" y="150"/>
            <a:ext cx="13444538" cy="7562553"/>
          </a:xfrm>
          <a:prstGeom prst="rect">
            <a:avLst/>
          </a:prstGeom>
          <a:noFill/>
          <a:ln>
            <a:noFill/>
          </a:ln>
        </p:spPr>
      </p:pic>
      <p:sp>
        <p:nvSpPr>
          <p:cNvPr id="239" name="Google Shape;239;p45"/>
          <p:cNvSpPr/>
          <p:nvPr/>
        </p:nvSpPr>
        <p:spPr>
          <a:xfrm>
            <a:off x="0" y="-14213"/>
            <a:ext cx="13444538" cy="7591276"/>
          </a:xfrm>
          <a:prstGeom prst="rect">
            <a:avLst/>
          </a:prstGeom>
          <a:gradFill>
            <a:gsLst>
              <a:gs pos="0">
                <a:schemeClr val="accent1"/>
              </a:gs>
              <a:gs pos="62000">
                <a:srgbClr val="01143D">
                  <a:alpha val="85490"/>
                </a:srgbClr>
              </a:gs>
              <a:gs pos="78000">
                <a:srgbClr val="0C173A">
                  <a:alpha val="89411"/>
                </a:srgbClr>
              </a:gs>
              <a:gs pos="100000">
                <a:schemeClr val="dk2"/>
              </a:gs>
            </a:gsLst>
            <a:lin ang="3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obj">
  <p:cSld name="OBJECT">
    <p:spTree>
      <p:nvGrpSpPr>
        <p:cNvPr id="1" name="Shape 240"/>
        <p:cNvGrpSpPr/>
        <p:nvPr/>
      </p:nvGrpSpPr>
      <p:grpSpPr>
        <a:xfrm>
          <a:off x="0" y="0"/>
          <a:ext cx="0" cy="0"/>
          <a:chOff x="0" y="0"/>
          <a:chExt cx="0" cy="0"/>
        </a:xfrm>
      </p:grpSpPr>
      <p:sp>
        <p:nvSpPr>
          <p:cNvPr id="241" name="Google Shape;241;p51"/>
          <p:cNvSpPr txBox="1">
            <a:spLocks noGrp="1"/>
          </p:cNvSpPr>
          <p:nvPr>
            <p:ph type="ctrTitle"/>
          </p:nvPr>
        </p:nvSpPr>
        <p:spPr>
          <a:xfrm>
            <a:off x="1008344" y="2344482"/>
            <a:ext cx="11427857" cy="369332"/>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51"/>
          <p:cNvSpPr txBox="1">
            <a:spLocks noGrp="1"/>
          </p:cNvSpPr>
          <p:nvPr>
            <p:ph type="subTitle" idx="1"/>
          </p:nvPr>
        </p:nvSpPr>
        <p:spPr>
          <a:xfrm>
            <a:off x="2016684" y="4235201"/>
            <a:ext cx="9411177"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51"/>
          <p:cNvSpPr txBox="1">
            <a:spLocks noGrp="1"/>
          </p:cNvSpPr>
          <p:nvPr>
            <p:ph type="ftr" idx="11"/>
          </p:nvPr>
        </p:nvSpPr>
        <p:spPr>
          <a:xfrm>
            <a:off x="4571143" y="7033456"/>
            <a:ext cx="4302252" cy="2769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51"/>
          <p:cNvSpPr txBox="1">
            <a:spLocks noGrp="1"/>
          </p:cNvSpPr>
          <p:nvPr>
            <p:ph type="dt" idx="10"/>
          </p:nvPr>
        </p:nvSpPr>
        <p:spPr>
          <a:xfrm>
            <a:off x="672227" y="7033456"/>
            <a:ext cx="3092244"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51"/>
          <p:cNvSpPr txBox="1">
            <a:spLocks noGrp="1"/>
          </p:cNvSpPr>
          <p:nvPr>
            <p:ph type="sldNum" idx="12"/>
          </p:nvPr>
        </p:nvSpPr>
        <p:spPr>
          <a:xfrm>
            <a:off x="9680067" y="7033456"/>
            <a:ext cx="3092244" cy="27699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1.emf"/><Relationship Id="rId4" Type="http://schemas.openxmlformats.org/officeDocument/2006/relationships/slideLayout" Target="../slideLayouts/slideLayout11.xml"/><Relationship Id="rId9"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5.e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oleObject" Target="../embeddings/oleObject3.bin"/><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3.em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oleObject" Target="../embeddings/oleObject4.bin"/><Relationship Id="rId5" Type="http://schemas.openxmlformats.org/officeDocument/2006/relationships/slideLayout" Target="../slideLayouts/slideLayout30.xml"/><Relationship Id="rId10" Type="http://schemas.openxmlformats.org/officeDocument/2006/relationships/tags" Target="../tags/tag5.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oleObject" Target="../embeddings/oleObject6.bin"/><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ags" Target="../tags/tag8.xml"/><Relationship Id="rId2" Type="http://schemas.openxmlformats.org/officeDocument/2006/relationships/slideLayout" Target="../slideLayouts/slideLayout35.xml"/><Relationship Id="rId16" Type="http://schemas.openxmlformats.org/officeDocument/2006/relationships/theme" Target="../theme/theme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1.emf"/><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1.emf"/><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oleObject" Target="../embeddings/oleObject7.bin"/><Relationship Id="rId5" Type="http://schemas.openxmlformats.org/officeDocument/2006/relationships/slideLayout" Target="../slideLayouts/slideLayout53.xml"/><Relationship Id="rId10" Type="http://schemas.openxmlformats.org/officeDocument/2006/relationships/tags" Target="../tags/tag9.xml"/><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C1C92A5-F0A9-01A7-1AE9-A66B34438133}"/>
              </a:ext>
            </a:extLst>
          </p:cNvPr>
          <p:cNvGraphicFramePr>
            <a:graphicFrameLocks noChangeAspect="1"/>
          </p:cNvGraphicFramePr>
          <p:nvPr userDrawn="1">
            <p:custDataLst>
              <p:tags r:id="rId9"/>
            </p:custDataLst>
            <p:extLst>
              <p:ext uri="{D42A27DB-BD31-4B8C-83A1-F6EECF244321}">
                <p14:modId xmlns:p14="http://schemas.microsoft.com/office/powerpoint/2010/main" val="13105420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347" imgH="348" progId="TCLayout.ActiveDocument.1">
                  <p:embed/>
                </p:oleObj>
              </mc:Choice>
              <mc:Fallback>
                <p:oleObj name="think-cell Slide" r:id="rId10" imgW="347" imgH="348" progId="TCLayout.ActiveDocument.1">
                  <p:embed/>
                  <p:pic>
                    <p:nvPicPr>
                      <p:cNvPr id="0" nam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0" name="Google Shape;10;p37"/>
          <p:cNvSpPr txBox="1">
            <a:spLocks noGrp="1"/>
          </p:cNvSpPr>
          <p:nvPr>
            <p:ph type="title"/>
          </p:nvPr>
        </p:nvSpPr>
        <p:spPr>
          <a:xfrm>
            <a:off x="4235619" y="415037"/>
            <a:ext cx="4973297" cy="369332"/>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672227" y="1739460"/>
            <a:ext cx="12100084"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2" name="Google Shape;12;p37"/>
          <p:cNvSpPr txBox="1">
            <a:spLocks noGrp="1"/>
          </p:cNvSpPr>
          <p:nvPr>
            <p:ph type="ftr" idx="11"/>
          </p:nvPr>
        </p:nvSpPr>
        <p:spPr>
          <a:xfrm>
            <a:off x="4571143" y="7033454"/>
            <a:ext cx="4302252" cy="27699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dt" idx="10"/>
          </p:nvPr>
        </p:nvSpPr>
        <p:spPr>
          <a:xfrm>
            <a:off x="672227" y="7033454"/>
            <a:ext cx="3092244" cy="2769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9680067" y="7033454"/>
            <a:ext cx="3092244" cy="27699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C47E40-8A98-D6B6-F535-0F5F02A1626D}"/>
              </a:ext>
            </a:extLst>
          </p:cNvPr>
          <p:cNvGraphicFramePr>
            <a:graphicFrameLocks noChangeAspect="1"/>
          </p:cNvGraphicFramePr>
          <p:nvPr userDrawn="1">
            <p:custDataLst>
              <p:tags r:id="rId8"/>
            </p:custDataLst>
            <p:extLst>
              <p:ext uri="{D42A27DB-BD31-4B8C-83A1-F6EECF244321}">
                <p14:modId xmlns:p14="http://schemas.microsoft.com/office/powerpoint/2010/main" val="2165425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47" imgH="348" progId="TCLayout.ActiveDocument.1">
                  <p:embed/>
                </p:oleObj>
              </mc:Choice>
              <mc:Fallback>
                <p:oleObj name="think-cell Slide" r:id="rId9" imgW="347" imgH="348"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32" name="Google Shape;232;p44"/>
          <p:cNvSpPr txBox="1">
            <a:spLocks noGrp="1"/>
          </p:cNvSpPr>
          <p:nvPr>
            <p:ph type="title"/>
          </p:nvPr>
        </p:nvSpPr>
        <p:spPr>
          <a:xfrm>
            <a:off x="4235619" y="415037"/>
            <a:ext cx="4973297" cy="369332"/>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3" name="Google Shape;233;p44"/>
          <p:cNvSpPr txBox="1">
            <a:spLocks noGrp="1"/>
          </p:cNvSpPr>
          <p:nvPr>
            <p:ph type="body" idx="1"/>
          </p:nvPr>
        </p:nvSpPr>
        <p:spPr>
          <a:xfrm>
            <a:off x="672227" y="1739462"/>
            <a:ext cx="12100084"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34" name="Google Shape;234;p44"/>
          <p:cNvSpPr txBox="1">
            <a:spLocks noGrp="1"/>
          </p:cNvSpPr>
          <p:nvPr>
            <p:ph type="ftr" idx="11"/>
          </p:nvPr>
        </p:nvSpPr>
        <p:spPr>
          <a:xfrm>
            <a:off x="4571143" y="7033456"/>
            <a:ext cx="4302252" cy="27699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44"/>
          <p:cNvSpPr txBox="1">
            <a:spLocks noGrp="1"/>
          </p:cNvSpPr>
          <p:nvPr>
            <p:ph type="dt" idx="10"/>
          </p:nvPr>
        </p:nvSpPr>
        <p:spPr>
          <a:xfrm>
            <a:off x="672227" y="7033456"/>
            <a:ext cx="3092244" cy="2769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6" name="Google Shape;236;p44"/>
          <p:cNvSpPr txBox="1">
            <a:spLocks noGrp="1"/>
          </p:cNvSpPr>
          <p:nvPr>
            <p:ph type="sldNum" idx="12"/>
          </p:nvPr>
        </p:nvSpPr>
        <p:spPr>
          <a:xfrm>
            <a:off x="9680067" y="7033456"/>
            <a:ext cx="3092244" cy="27699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7F17ADD-BB84-423A-967A-70B13C5043D2}"/>
              </a:ext>
            </a:extLst>
          </p:cNvPr>
          <p:cNvGraphicFramePr>
            <a:graphicFrameLocks noChangeAspect="1"/>
          </p:cNvGraphicFramePr>
          <p:nvPr userDrawn="1">
            <p:custDataLst>
              <p:tags r:id="rId14"/>
            </p:custDataLst>
            <p:extLst>
              <p:ext uri="{D42A27DB-BD31-4B8C-83A1-F6EECF244321}">
                <p14:modId xmlns:p14="http://schemas.microsoft.com/office/powerpoint/2010/main" val="194695869"/>
              </p:ext>
            </p:extLst>
          </p:nvPr>
        </p:nvGraphicFramePr>
        <p:xfrm>
          <a:off x="1751" y="1751"/>
          <a:ext cx="1751" cy="1751"/>
        </p:xfrm>
        <a:graphic>
          <a:graphicData uri="http://schemas.openxmlformats.org/presentationml/2006/ole">
            <mc:AlternateContent xmlns:mc="http://schemas.openxmlformats.org/markup-compatibility/2006">
              <mc:Choice xmlns:v="urn:schemas-microsoft-com:vml" Requires="v">
                <p:oleObj name="think-cell Slide" r:id="rId15" imgW="395" imgH="396" progId="TCLayout.ActiveDocument.1">
                  <p:embed/>
                </p:oleObj>
              </mc:Choice>
              <mc:Fallback>
                <p:oleObj name="think-cell Slide" r:id="rId15" imgW="395" imgH="396" progId="TCLayout.ActiveDocument.1">
                  <p:embed/>
                  <p:pic>
                    <p:nvPicPr>
                      <p:cNvPr id="2" name="Object 1" hidden="1">
                        <a:extLst>
                          <a:ext uri="{FF2B5EF4-FFF2-40B4-BE49-F238E27FC236}">
                            <a16:creationId xmlns:a16="http://schemas.microsoft.com/office/drawing/2014/main" id="{E7F17ADD-BB84-423A-967A-70B13C5043D2}"/>
                          </a:ext>
                        </a:extLst>
                      </p:cNvPr>
                      <p:cNvPicPr/>
                      <p:nvPr/>
                    </p:nvPicPr>
                    <p:blipFill>
                      <a:blip r:embed="rId16"/>
                      <a:stretch>
                        <a:fillRect/>
                      </a:stretch>
                    </p:blipFill>
                    <p:spPr>
                      <a:xfrm>
                        <a:off x="1751" y="1751"/>
                        <a:ext cx="1751" cy="1751"/>
                      </a:xfrm>
                      <a:prstGeom prst="rect">
                        <a:avLst/>
                      </a:prstGeom>
                    </p:spPr>
                  </p:pic>
                </p:oleObj>
              </mc:Fallback>
            </mc:AlternateContent>
          </a:graphicData>
        </a:graphic>
      </p:graphicFrame>
      <p:sp>
        <p:nvSpPr>
          <p:cNvPr id="8" name="Google Shape;8;p28"/>
          <p:cNvSpPr txBox="1">
            <a:spLocks noGrp="1"/>
          </p:cNvSpPr>
          <p:nvPr>
            <p:ph type="body" idx="1"/>
          </p:nvPr>
        </p:nvSpPr>
        <p:spPr>
          <a:xfrm>
            <a:off x="289859" y="941662"/>
            <a:ext cx="12841143" cy="135763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317500" algn="l" rtl="0">
              <a:lnSpc>
                <a:spcPct val="100000"/>
              </a:lnSpc>
              <a:spcBef>
                <a:spcPts val="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9282" algn="l" rtl="0">
              <a:lnSpc>
                <a:spcPct val="100000"/>
              </a:lnSpc>
              <a:spcBef>
                <a:spcPts val="0"/>
              </a:spcBef>
              <a:spcAft>
                <a:spcPts val="0"/>
              </a:spcAft>
              <a:buClr>
                <a:schemeClr val="dk2"/>
              </a:buClr>
              <a:buSzPts val="2058"/>
              <a:buFont typeface="Arial"/>
              <a:buChar char="-"/>
              <a:defRPr sz="2312" b="0" i="0" u="none" strike="noStrike" cap="none">
                <a:solidFill>
                  <a:schemeClr val="dk1"/>
                </a:solidFill>
                <a:latin typeface="Arial"/>
                <a:ea typeface="Arial"/>
                <a:cs typeface="Arial"/>
                <a:sym typeface="Arial"/>
              </a:defRPr>
            </a:lvl6pPr>
            <a:lvl7pPr marL="3200400" marR="0" lvl="6" indent="-359282" algn="l" rtl="0">
              <a:lnSpc>
                <a:spcPct val="100000"/>
              </a:lnSpc>
              <a:spcBef>
                <a:spcPts val="0"/>
              </a:spcBef>
              <a:spcAft>
                <a:spcPts val="0"/>
              </a:spcAft>
              <a:buClr>
                <a:schemeClr val="dk2"/>
              </a:buClr>
              <a:buSzPts val="2058"/>
              <a:buFont typeface="Arial"/>
              <a:buChar char="-"/>
              <a:defRPr sz="2312" b="0" i="0" u="none" strike="noStrike" cap="none">
                <a:solidFill>
                  <a:schemeClr val="dk1"/>
                </a:solidFill>
                <a:latin typeface="Arial"/>
                <a:ea typeface="Arial"/>
                <a:cs typeface="Arial"/>
                <a:sym typeface="Arial"/>
              </a:defRPr>
            </a:lvl7pPr>
            <a:lvl8pPr marL="3657600" marR="0" lvl="7" indent="-359283" algn="l" rtl="0">
              <a:lnSpc>
                <a:spcPct val="100000"/>
              </a:lnSpc>
              <a:spcBef>
                <a:spcPts val="0"/>
              </a:spcBef>
              <a:spcAft>
                <a:spcPts val="0"/>
              </a:spcAft>
              <a:buClr>
                <a:schemeClr val="dk2"/>
              </a:buClr>
              <a:buSzPts val="2058"/>
              <a:buFont typeface="Arial"/>
              <a:buChar char="-"/>
              <a:defRPr sz="2312" b="0" i="0" u="none" strike="noStrike" cap="none">
                <a:solidFill>
                  <a:schemeClr val="dk1"/>
                </a:solidFill>
                <a:latin typeface="Arial"/>
                <a:ea typeface="Arial"/>
                <a:cs typeface="Arial"/>
                <a:sym typeface="Arial"/>
              </a:defRPr>
            </a:lvl8pPr>
            <a:lvl9pPr marL="4114800" marR="0" lvl="8" indent="-359283" algn="l" rtl="0">
              <a:lnSpc>
                <a:spcPct val="100000"/>
              </a:lnSpc>
              <a:spcBef>
                <a:spcPts val="0"/>
              </a:spcBef>
              <a:spcAft>
                <a:spcPts val="0"/>
              </a:spcAft>
              <a:buClr>
                <a:schemeClr val="dk2"/>
              </a:buClr>
              <a:buSzPts val="2058"/>
              <a:buFont typeface="Arial"/>
              <a:buChar char="-"/>
              <a:defRPr sz="2312" b="0" i="0" u="none" strike="noStrike" cap="none">
                <a:solidFill>
                  <a:schemeClr val="dk1"/>
                </a:solidFill>
                <a:latin typeface="Arial"/>
                <a:ea typeface="Arial"/>
                <a:cs typeface="Arial"/>
                <a:sym typeface="Arial"/>
              </a:defRPr>
            </a:lvl9pPr>
          </a:lstStyle>
          <a:p>
            <a:endParaRPr/>
          </a:p>
        </p:txBody>
      </p:sp>
      <p:sp>
        <p:nvSpPr>
          <p:cNvPr id="9" name="Google Shape;9;p28"/>
          <p:cNvSpPr txBox="1">
            <a:spLocks noGrp="1"/>
          </p:cNvSpPr>
          <p:nvPr>
            <p:ph type="title"/>
          </p:nvPr>
        </p:nvSpPr>
        <p:spPr>
          <a:xfrm>
            <a:off x="289860" y="414086"/>
            <a:ext cx="12841143" cy="430887"/>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495A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9pPr>
          </a:lstStyle>
          <a:p>
            <a:endParaRPr/>
          </a:p>
        </p:txBody>
      </p:sp>
      <p:sp>
        <p:nvSpPr>
          <p:cNvPr id="10" name="Google Shape;10;p28"/>
          <p:cNvSpPr txBox="1"/>
          <p:nvPr/>
        </p:nvSpPr>
        <p:spPr>
          <a:xfrm>
            <a:off x="12855779" y="7230822"/>
            <a:ext cx="277952" cy="16972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103" b="0" i="0" u="none" strike="noStrike" cap="none">
                <a:solidFill>
                  <a:schemeClr val="accent6"/>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a:t>
            </a:fld>
            <a:endParaRPr sz="1103" b="0" i="0" u="none" strike="noStrike" cap="none">
              <a:solidFill>
                <a:schemeClr val="accent6"/>
              </a:solidFill>
              <a:latin typeface="Arial"/>
              <a:ea typeface="Arial"/>
              <a:cs typeface="Arial"/>
              <a:sym typeface="Arial"/>
            </a:endParaRPr>
          </a:p>
        </p:txBody>
      </p:sp>
      <p:sp>
        <p:nvSpPr>
          <p:cNvPr id="11" name="Google Shape;11;p28"/>
          <p:cNvSpPr txBox="1"/>
          <p:nvPr/>
        </p:nvSpPr>
        <p:spPr>
          <a:xfrm rot="5400000">
            <a:off x="12283872" y="3713554"/>
            <a:ext cx="1946299" cy="1357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82" b="0" i="0" u="none" strike="noStrike" cap="none">
                <a:solidFill>
                  <a:srgbClr val="A5A5A5"/>
                </a:solidFill>
                <a:latin typeface="Arial"/>
                <a:ea typeface="Arial"/>
                <a:cs typeface="Arial"/>
                <a:sym typeface="Arial"/>
              </a:rPr>
              <a:t>PROPRIETARY AND CONFIDENTIAL</a:t>
            </a:r>
            <a:endParaRPr sz="1544"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7270828"/>
      </p:ext>
    </p:extLst>
  </p:cSld>
  <p:clrMap bg1="lt1" tx1="dk1" bg2="dk2" tx2="lt2" accent1="accent1" accent2="accent2" accent3="accent3" accent4="accent4" accent5="accent5" accent6="accent6" hlink="hlink" folHlink="folHlink"/>
  <p:sldLayoutIdLst>
    <p:sldLayoutId id="2147483687" r:id="rId1"/>
    <p:sldLayoutId id="2147483689" r:id="rId2"/>
    <p:sldLayoutId id="2147483690" r:id="rId3"/>
    <p:sldLayoutId id="2147483693" r:id="rId4"/>
    <p:sldLayoutId id="2147483694" r:id="rId5"/>
    <p:sldLayoutId id="2147483695" r:id="rId6"/>
    <p:sldLayoutId id="2147483696" r:id="rId7"/>
    <p:sldLayoutId id="2147483697" r:id="rId8"/>
    <p:sldLayoutId id="2147483698" r:id="rId9"/>
    <p:sldLayoutId id="2147483699" r:id="rId10"/>
    <p:sldLayoutId id="2147483702" r:id="rId11"/>
    <p:sldLayoutId id="214748373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0F2BC21-1D61-D54F-889C-6AC992FE5CD8}"/>
              </a:ext>
            </a:extLst>
          </p:cNvPr>
          <p:cNvGraphicFramePr>
            <a:graphicFrameLocks noChangeAspect="1"/>
          </p:cNvGraphicFramePr>
          <p:nvPr userDrawn="1">
            <p:custDataLst>
              <p:tags r:id="rId10"/>
            </p:custDataLst>
            <p:extLst>
              <p:ext uri="{D42A27DB-BD31-4B8C-83A1-F6EECF244321}">
                <p14:modId xmlns:p14="http://schemas.microsoft.com/office/powerpoint/2010/main" val="11684811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1" imgW="7772400" imgH="10058400" progId="TCLayout.ActiveDocument.1">
                  <p:embed/>
                </p:oleObj>
              </mc:Choice>
              <mc:Fallback>
                <p:oleObj name="think-cell Slide" r:id="rId11" imgW="7772400" imgH="10058400" progId="TCLayout.ActiveDocument.1">
                  <p:embed/>
                  <p:pic>
                    <p:nvPicPr>
                      <p:cNvPr id="2" name="Object 1" hidden="1">
                        <a:extLst>
                          <a:ext uri="{FF2B5EF4-FFF2-40B4-BE49-F238E27FC236}">
                            <a16:creationId xmlns:a16="http://schemas.microsoft.com/office/drawing/2014/main" id="{B0F2BC21-1D61-D54F-889C-6AC992FE5CD8}"/>
                          </a:ext>
                        </a:extLst>
                      </p:cNvPr>
                      <p:cNvPicPr/>
                      <p:nvPr/>
                    </p:nvPicPr>
                    <p:blipFill>
                      <a:blip r:embed="rId12"/>
                      <a:stretch>
                        <a:fillRect/>
                      </a:stretch>
                    </p:blipFill>
                    <p:spPr>
                      <a:xfrm>
                        <a:off x="1588" y="1588"/>
                        <a:ext cx="1227" cy="1588"/>
                      </a:xfrm>
                      <a:prstGeom prst="rect">
                        <a:avLst/>
                      </a:prstGeom>
                    </p:spPr>
                  </p:pic>
                </p:oleObj>
              </mc:Fallback>
            </mc:AlternateContent>
          </a:graphicData>
        </a:graphic>
      </p:graphicFrame>
      <p:sp>
        <p:nvSpPr>
          <p:cNvPr id="10" name="Google Shape;10;p37"/>
          <p:cNvSpPr txBox="1">
            <a:spLocks noGrp="1"/>
          </p:cNvSpPr>
          <p:nvPr>
            <p:ph type="title"/>
          </p:nvPr>
        </p:nvSpPr>
        <p:spPr>
          <a:xfrm>
            <a:off x="4235619" y="415037"/>
            <a:ext cx="4973297" cy="369332"/>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7"/>
          <p:cNvSpPr txBox="1">
            <a:spLocks noGrp="1"/>
          </p:cNvSpPr>
          <p:nvPr>
            <p:ph type="body" idx="1"/>
          </p:nvPr>
        </p:nvSpPr>
        <p:spPr>
          <a:xfrm>
            <a:off x="672227" y="1739460"/>
            <a:ext cx="12100084"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2" name="Google Shape;12;p37"/>
          <p:cNvSpPr txBox="1">
            <a:spLocks noGrp="1"/>
          </p:cNvSpPr>
          <p:nvPr>
            <p:ph type="ftr" idx="11"/>
          </p:nvPr>
        </p:nvSpPr>
        <p:spPr>
          <a:xfrm>
            <a:off x="4571143" y="7033454"/>
            <a:ext cx="4302252" cy="27699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dt" idx="10"/>
          </p:nvPr>
        </p:nvSpPr>
        <p:spPr>
          <a:xfrm>
            <a:off x="672227" y="7033454"/>
            <a:ext cx="3092244" cy="27699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9680067" y="7033454"/>
            <a:ext cx="3092244" cy="27699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8700912"/>
      </p:ext>
    </p:extLst>
  </p:cSld>
  <p:clrMap bg1="lt1" tx1="dk1" bg2="dk2" tx2="lt2" accent1="accent1" accent2="accent2" accent3="accent3" accent4="accent4" accent5="accent5" accent6="accent6" hlink="hlink" folHlink="folHlink"/>
  <p:sldLayoutIdLst>
    <p:sldLayoutId id="2147483704" r:id="rId1"/>
    <p:sldLayoutId id="2147483706" r:id="rId2"/>
    <p:sldLayoutId id="2147483707" r:id="rId3"/>
    <p:sldLayoutId id="2147483708" r:id="rId4"/>
    <p:sldLayoutId id="2147483709" r:id="rId5"/>
    <p:sldLayoutId id="2147483710" r:id="rId6"/>
    <p:sldLayoutId id="2147483711" r:id="rId7"/>
    <p:sldLayoutId id="214748371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7"/>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649B200-37BA-DC8E-D603-8727F20E6947}"/>
              </a:ext>
            </a:extLst>
          </p:cNvPr>
          <p:cNvGraphicFramePr>
            <a:graphicFrameLocks noChangeAspect="1"/>
          </p:cNvGraphicFramePr>
          <p:nvPr userDrawn="1">
            <p:custDataLst>
              <p:tags r:id="rId17"/>
            </p:custDataLst>
            <p:extLst>
              <p:ext uri="{D42A27DB-BD31-4B8C-83A1-F6EECF244321}">
                <p14:modId xmlns:p14="http://schemas.microsoft.com/office/powerpoint/2010/main" val="696737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47" imgH="348" progId="TCLayout.ActiveDocument.1">
                  <p:embed/>
                </p:oleObj>
              </mc:Choice>
              <mc:Fallback>
                <p:oleObj name="think-cell Slide" r:id="rId18" imgW="347" imgH="348"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1108" name="Google Shape;1108;g16262693fc4_0_2746"/>
          <p:cNvSpPr txBox="1">
            <a:spLocks noGrp="1"/>
          </p:cNvSpPr>
          <p:nvPr>
            <p:ph type="body" idx="1"/>
          </p:nvPr>
        </p:nvSpPr>
        <p:spPr>
          <a:xfrm>
            <a:off x="289859" y="941662"/>
            <a:ext cx="12841200" cy="13575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Arial"/>
                <a:ea typeface="Arial"/>
                <a:cs typeface="Arial"/>
                <a:sym typeface="Arial"/>
              </a:defRPr>
            </a:lvl1pPr>
            <a:lvl2pPr marL="914400" marR="0" lvl="1" indent="-317500" algn="l" rtl="0">
              <a:lnSpc>
                <a:spcPct val="100000"/>
              </a:lnSpc>
              <a:spcBef>
                <a:spcPts val="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2pPr>
            <a:lvl3pPr marL="1371600" marR="0" lvl="2" indent="-317500" algn="l" rtl="0">
              <a:lnSpc>
                <a:spcPct val="100000"/>
              </a:lnSpc>
              <a:spcBef>
                <a:spcPts val="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lnSpc>
                <a:spcPct val="100000"/>
              </a:lnSpc>
              <a:spcBef>
                <a:spcPts val="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0"/>
              </a:spcBef>
              <a:spcAft>
                <a:spcPts val="0"/>
              </a:spcAft>
              <a:buClr>
                <a:schemeClr val="accent4"/>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9282" algn="l" rtl="0">
              <a:lnSpc>
                <a:spcPct val="100000"/>
              </a:lnSpc>
              <a:spcBef>
                <a:spcPts val="0"/>
              </a:spcBef>
              <a:spcAft>
                <a:spcPts val="0"/>
              </a:spcAft>
              <a:buClr>
                <a:schemeClr val="dk2"/>
              </a:buClr>
              <a:buSzPts val="2058"/>
              <a:buFont typeface="Arial"/>
              <a:buChar char="-"/>
              <a:defRPr sz="2312" b="0" i="0" u="none" strike="noStrike" cap="none">
                <a:solidFill>
                  <a:schemeClr val="dk1"/>
                </a:solidFill>
                <a:latin typeface="Arial"/>
                <a:ea typeface="Arial"/>
                <a:cs typeface="Arial"/>
                <a:sym typeface="Arial"/>
              </a:defRPr>
            </a:lvl6pPr>
            <a:lvl7pPr marL="3200400" marR="0" lvl="6" indent="-359282" algn="l" rtl="0">
              <a:lnSpc>
                <a:spcPct val="100000"/>
              </a:lnSpc>
              <a:spcBef>
                <a:spcPts val="0"/>
              </a:spcBef>
              <a:spcAft>
                <a:spcPts val="0"/>
              </a:spcAft>
              <a:buClr>
                <a:schemeClr val="dk2"/>
              </a:buClr>
              <a:buSzPts val="2058"/>
              <a:buFont typeface="Arial"/>
              <a:buChar char="-"/>
              <a:defRPr sz="2312" b="0" i="0" u="none" strike="noStrike" cap="none">
                <a:solidFill>
                  <a:schemeClr val="dk1"/>
                </a:solidFill>
                <a:latin typeface="Arial"/>
                <a:ea typeface="Arial"/>
                <a:cs typeface="Arial"/>
                <a:sym typeface="Arial"/>
              </a:defRPr>
            </a:lvl7pPr>
            <a:lvl8pPr marL="3657600" marR="0" lvl="7" indent="-359283" algn="l" rtl="0">
              <a:lnSpc>
                <a:spcPct val="100000"/>
              </a:lnSpc>
              <a:spcBef>
                <a:spcPts val="0"/>
              </a:spcBef>
              <a:spcAft>
                <a:spcPts val="0"/>
              </a:spcAft>
              <a:buClr>
                <a:schemeClr val="dk2"/>
              </a:buClr>
              <a:buSzPts val="2058"/>
              <a:buFont typeface="Arial"/>
              <a:buChar char="-"/>
              <a:defRPr sz="2312" b="0" i="0" u="none" strike="noStrike" cap="none">
                <a:solidFill>
                  <a:schemeClr val="dk1"/>
                </a:solidFill>
                <a:latin typeface="Arial"/>
                <a:ea typeface="Arial"/>
                <a:cs typeface="Arial"/>
                <a:sym typeface="Arial"/>
              </a:defRPr>
            </a:lvl8pPr>
            <a:lvl9pPr marL="4114800" marR="0" lvl="8" indent="-359283" algn="l" rtl="0">
              <a:lnSpc>
                <a:spcPct val="100000"/>
              </a:lnSpc>
              <a:spcBef>
                <a:spcPts val="0"/>
              </a:spcBef>
              <a:spcAft>
                <a:spcPts val="0"/>
              </a:spcAft>
              <a:buClr>
                <a:schemeClr val="dk2"/>
              </a:buClr>
              <a:buSzPts val="2058"/>
              <a:buFont typeface="Arial"/>
              <a:buChar char="-"/>
              <a:defRPr sz="2312" b="0" i="0" u="none" strike="noStrike" cap="none">
                <a:solidFill>
                  <a:schemeClr val="dk1"/>
                </a:solidFill>
                <a:latin typeface="Arial"/>
                <a:ea typeface="Arial"/>
                <a:cs typeface="Arial"/>
                <a:sym typeface="Arial"/>
              </a:defRPr>
            </a:lvl9pPr>
          </a:lstStyle>
          <a:p>
            <a:endParaRPr/>
          </a:p>
        </p:txBody>
      </p:sp>
      <p:sp>
        <p:nvSpPr>
          <p:cNvPr id="1109" name="Google Shape;1109;g16262693fc4_0_2746"/>
          <p:cNvSpPr txBox="1">
            <a:spLocks noGrp="1"/>
          </p:cNvSpPr>
          <p:nvPr>
            <p:ph type="title"/>
          </p:nvPr>
        </p:nvSpPr>
        <p:spPr>
          <a:xfrm>
            <a:off x="289860" y="414086"/>
            <a:ext cx="12841200" cy="430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0495A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744" b="1" i="0" u="none" strike="noStrike" cap="none">
                <a:solidFill>
                  <a:schemeClr val="dk2"/>
                </a:solidFill>
                <a:latin typeface="Arial"/>
                <a:ea typeface="Arial"/>
                <a:cs typeface="Arial"/>
                <a:sym typeface="Arial"/>
              </a:defRPr>
            </a:lvl9pPr>
          </a:lstStyle>
          <a:p>
            <a:endParaRPr/>
          </a:p>
        </p:txBody>
      </p:sp>
      <p:sp>
        <p:nvSpPr>
          <p:cNvPr id="1110" name="Google Shape;1110;g16262693fc4_0_2746"/>
          <p:cNvSpPr txBox="1"/>
          <p:nvPr/>
        </p:nvSpPr>
        <p:spPr>
          <a:xfrm>
            <a:off x="12855779" y="7230822"/>
            <a:ext cx="278100" cy="169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103" b="0" i="0" u="none" strike="noStrike" cap="none">
                <a:solidFill>
                  <a:schemeClr val="accent6"/>
                </a:solidFill>
                <a:latin typeface="Arial"/>
                <a:ea typeface="Arial"/>
                <a:cs typeface="Arial"/>
                <a:sym typeface="Arial"/>
              </a:rPr>
              <a:t>‹#›</a:t>
            </a:fld>
            <a:endParaRPr sz="1103" b="0" i="0" u="none" strike="noStrike" cap="none">
              <a:solidFill>
                <a:schemeClr val="accent6"/>
              </a:solidFill>
              <a:latin typeface="Arial"/>
              <a:ea typeface="Arial"/>
              <a:cs typeface="Arial"/>
              <a:sym typeface="Arial"/>
            </a:endParaRPr>
          </a:p>
        </p:txBody>
      </p:sp>
      <p:sp>
        <p:nvSpPr>
          <p:cNvPr id="1111" name="Google Shape;1111;g16262693fc4_0_2746"/>
          <p:cNvSpPr txBox="1"/>
          <p:nvPr/>
        </p:nvSpPr>
        <p:spPr>
          <a:xfrm rot="5400000">
            <a:off x="12283743" y="3713526"/>
            <a:ext cx="1946400" cy="135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2"/>
              <a:buFont typeface="Arial"/>
              <a:buNone/>
            </a:pPr>
            <a:r>
              <a:rPr lang="en-US" sz="882" b="0" i="0" u="none" strike="noStrike" cap="none">
                <a:solidFill>
                  <a:srgbClr val="A5A5A5"/>
                </a:solidFill>
                <a:latin typeface="Arial"/>
                <a:ea typeface="Arial"/>
                <a:cs typeface="Arial"/>
                <a:sym typeface="Arial"/>
              </a:rPr>
              <a:t>PROPRIETARY AND CONFIDENTIAL</a:t>
            </a:r>
            <a:endParaRPr sz="1544"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74230848"/>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5"/>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F62F9B0-839E-8502-59D1-353DDF109A98}"/>
              </a:ext>
            </a:extLst>
          </p:cNvPr>
          <p:cNvGraphicFramePr>
            <a:graphicFrameLocks noChangeAspect="1"/>
          </p:cNvGraphicFramePr>
          <p:nvPr userDrawn="1">
            <p:custDataLst>
              <p:tags r:id="rId10"/>
            </p:custDataLst>
            <p:extLst>
              <p:ext uri="{D42A27DB-BD31-4B8C-83A1-F6EECF244321}">
                <p14:modId xmlns:p14="http://schemas.microsoft.com/office/powerpoint/2010/main" val="479910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47" imgH="348" progId="TCLayout.ActiveDocument.1">
                  <p:embed/>
                </p:oleObj>
              </mc:Choice>
              <mc:Fallback>
                <p:oleObj name="think-cell Slide" r:id="rId11" imgW="347" imgH="348" progId="TCLayout.ActiveDocument.1">
                  <p:embed/>
                  <p:pic>
                    <p:nvPicPr>
                      <p:cNvPr id="0" name=""/>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946" name="Google Shape;946;g16262693fc4_0_2584"/>
          <p:cNvSpPr txBox="1">
            <a:spLocks noGrp="1"/>
          </p:cNvSpPr>
          <p:nvPr>
            <p:ph type="title"/>
          </p:nvPr>
        </p:nvSpPr>
        <p:spPr>
          <a:xfrm>
            <a:off x="4235619" y="415037"/>
            <a:ext cx="4973400" cy="3693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47" name="Google Shape;947;g16262693fc4_0_2584"/>
          <p:cNvSpPr txBox="1">
            <a:spLocks noGrp="1"/>
          </p:cNvSpPr>
          <p:nvPr>
            <p:ph type="body" idx="1"/>
          </p:nvPr>
        </p:nvSpPr>
        <p:spPr>
          <a:xfrm>
            <a:off x="672227" y="1739460"/>
            <a:ext cx="12100200" cy="2769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948" name="Google Shape;948;g16262693fc4_0_2584"/>
          <p:cNvSpPr txBox="1">
            <a:spLocks noGrp="1"/>
          </p:cNvSpPr>
          <p:nvPr>
            <p:ph type="ftr" idx="11"/>
          </p:nvPr>
        </p:nvSpPr>
        <p:spPr>
          <a:xfrm>
            <a:off x="4571143" y="7033454"/>
            <a:ext cx="4302300" cy="276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9" name="Google Shape;949;g16262693fc4_0_2584"/>
          <p:cNvSpPr txBox="1">
            <a:spLocks noGrp="1"/>
          </p:cNvSpPr>
          <p:nvPr>
            <p:ph type="dt" idx="10"/>
          </p:nvPr>
        </p:nvSpPr>
        <p:spPr>
          <a:xfrm>
            <a:off x="672227" y="7033454"/>
            <a:ext cx="3092100" cy="276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0" name="Google Shape;950;g16262693fc4_0_2584"/>
          <p:cNvSpPr txBox="1">
            <a:spLocks noGrp="1"/>
          </p:cNvSpPr>
          <p:nvPr>
            <p:ph type="sldNum" idx="12"/>
          </p:nvPr>
        </p:nvSpPr>
        <p:spPr>
          <a:xfrm>
            <a:off x="9680067" y="7033454"/>
            <a:ext cx="30921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9836195"/>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5.emf"/><Relationship Id="rId4"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10.xml"/><Relationship Id="rId7" Type="http://schemas.openxmlformats.org/officeDocument/2006/relationships/diagramLayout" Target="../diagrams/layout2.xml"/><Relationship Id="rId2" Type="http://schemas.openxmlformats.org/officeDocument/2006/relationships/slideLayout" Target="../slideLayouts/slideLayout15.xml"/><Relationship Id="rId1" Type="http://schemas.openxmlformats.org/officeDocument/2006/relationships/tags" Target="../tags/tag15.xml"/><Relationship Id="rId6" Type="http://schemas.openxmlformats.org/officeDocument/2006/relationships/diagramData" Target="../diagrams/data2.xml"/><Relationship Id="rId5" Type="http://schemas.openxmlformats.org/officeDocument/2006/relationships/image" Target="../media/image35.emf"/><Relationship Id="rId10" Type="http://schemas.microsoft.com/office/2007/relationships/diagramDrawing" Target="../diagrams/drawing2.xml"/><Relationship Id="rId4" Type="http://schemas.openxmlformats.org/officeDocument/2006/relationships/oleObject" Target="../embeddings/oleObject13.bin"/><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hyperlink" Target="https://www.oecd.org/investment/investment-policy/Investment-Insights-Supporting-investment-climate-reforms-through-IPA-policy-advocacy.pdf" TargetMode="External"/><Relationship Id="rId5" Type="http://schemas.openxmlformats.org/officeDocument/2006/relationships/image" Target="../media/image35.emf"/><Relationship Id="rId4" Type="http://schemas.openxmlformats.org/officeDocument/2006/relationships/oleObject" Target="../embeddings/oleObject14.bin"/></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12.xml"/><Relationship Id="rId7" Type="http://schemas.openxmlformats.org/officeDocument/2006/relationships/diagramLayout" Target="../diagrams/layout3.xml"/><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diagramData" Target="../diagrams/data3.xml"/><Relationship Id="rId5" Type="http://schemas.openxmlformats.org/officeDocument/2006/relationships/image" Target="../media/image35.emf"/><Relationship Id="rId10" Type="http://schemas.microsoft.com/office/2007/relationships/diagramDrawing" Target="../diagrams/drawing3.xml"/><Relationship Id="rId4" Type="http://schemas.openxmlformats.org/officeDocument/2006/relationships/oleObject" Target="../embeddings/oleObject15.bin"/><Relationship Id="rId9" Type="http://schemas.openxmlformats.org/officeDocument/2006/relationships/diagramColors" Target="../diagrams/colors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hyperlink" Target="https://www.cinde.org/en/about?gclid=Cj0KCQjwhY-aBhCUARIsALNIC06kVg9DycFDUCwxKbd-fkvCJ5jWyrmBpFNiiv0sNt6qL6ehjgYLUPkaAtXvEALw_wcB" TargetMode="External"/><Relationship Id="rId2" Type="http://schemas.openxmlformats.org/officeDocument/2006/relationships/slideLayout" Target="../slideLayouts/slideLayout15.xml"/><Relationship Id="rId1" Type="http://schemas.openxmlformats.org/officeDocument/2006/relationships/tags" Target="../tags/tag18.xml"/><Relationship Id="rId6" Type="http://schemas.openxmlformats.org/officeDocument/2006/relationships/image" Target="../media/image49.png"/><Relationship Id="rId5" Type="http://schemas.openxmlformats.org/officeDocument/2006/relationships/image" Target="../media/image35.emf"/><Relationship Id="rId4" Type="http://schemas.openxmlformats.org/officeDocument/2006/relationships/oleObject" Target="../embeddings/oleObject16.bin"/></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4.xml"/><Relationship Id="rId7" Type="http://schemas.openxmlformats.org/officeDocument/2006/relationships/hyperlink" Target="https://www.oecd.org/investment/investment-policy/Investment-Insights-Supporting-investment-climate-reforms-through-IPA-policy-advocacy.pdf" TargetMode="External"/><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image" Target="../media/image50.jpeg"/><Relationship Id="rId5" Type="http://schemas.openxmlformats.org/officeDocument/2006/relationships/image" Target="../media/image35.emf"/><Relationship Id="rId4" Type="http://schemas.openxmlformats.org/officeDocument/2006/relationships/oleObject" Target="../embeddings/oleObject17.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3.png"/><Relationship Id="rId2" Type="http://schemas.openxmlformats.org/officeDocument/2006/relationships/slideLayout" Target="../slideLayouts/slideLayout15.xml"/><Relationship Id="rId1" Type="http://schemas.openxmlformats.org/officeDocument/2006/relationships/tags" Target="../tags/tag20.xml"/><Relationship Id="rId6" Type="http://schemas.openxmlformats.org/officeDocument/2006/relationships/image" Target="../media/image52.png"/><Relationship Id="rId5" Type="http://schemas.openxmlformats.org/officeDocument/2006/relationships/image" Target="../media/image35.emf"/><Relationship Id="rId4" Type="http://schemas.openxmlformats.org/officeDocument/2006/relationships/oleObject" Target="../embeddings/oleObject18.bin"/></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6.xml"/><Relationship Id="rId7" Type="http://schemas.openxmlformats.org/officeDocument/2006/relationships/image" Target="../media/image54.png"/><Relationship Id="rId2" Type="http://schemas.openxmlformats.org/officeDocument/2006/relationships/slideLayout" Target="../slideLayouts/slideLayout15.xml"/><Relationship Id="rId1" Type="http://schemas.openxmlformats.org/officeDocument/2006/relationships/tags" Target="../tags/tag21.xml"/><Relationship Id="rId6" Type="http://schemas.openxmlformats.org/officeDocument/2006/relationships/hyperlink" Target="https://www.investinspain.org/en/publications/barometro-clima-negocios-2021" TargetMode="External"/><Relationship Id="rId5" Type="http://schemas.openxmlformats.org/officeDocument/2006/relationships/image" Target="../media/image35.emf"/><Relationship Id="rId4" Type="http://schemas.openxmlformats.org/officeDocument/2006/relationships/oleObject" Target="../embeddings/oleObject19.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7.png"/><Relationship Id="rId2" Type="http://schemas.openxmlformats.org/officeDocument/2006/relationships/slideLayout" Target="../slideLayouts/slideLayout15.xml"/><Relationship Id="rId1" Type="http://schemas.openxmlformats.org/officeDocument/2006/relationships/tags" Target="../tags/tag22.xml"/><Relationship Id="rId6" Type="http://schemas.openxmlformats.org/officeDocument/2006/relationships/image" Target="../media/image56.jpeg"/><Relationship Id="rId5" Type="http://schemas.openxmlformats.org/officeDocument/2006/relationships/image" Target="../media/image35.emf"/><Relationship Id="rId4" Type="http://schemas.openxmlformats.org/officeDocument/2006/relationships/oleObject" Target="../embeddings/oleObject20.bin"/></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2.pn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3.xml"/><Relationship Id="rId6" Type="http://schemas.openxmlformats.org/officeDocument/2006/relationships/image" Target="../media/image73.png"/><Relationship Id="rId5" Type="http://schemas.openxmlformats.org/officeDocument/2006/relationships/image" Target="../media/image35.emf"/><Relationship Id="rId4" Type="http://schemas.openxmlformats.org/officeDocument/2006/relationships/oleObject" Target="../embeddings/oleObject21.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24.xml"/><Relationship Id="rId6" Type="http://schemas.openxmlformats.org/officeDocument/2006/relationships/image" Target="../media/image74.png"/><Relationship Id="rId5" Type="http://schemas.openxmlformats.org/officeDocument/2006/relationships/image" Target="../media/image35.emf"/><Relationship Id="rId4"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hyperlink" Target="http://www.wavteq.com/systems/wavteq-amplify/" TargetMode="External"/><Relationship Id="rId2" Type="http://schemas.openxmlformats.org/officeDocument/2006/relationships/slideLayout" Target="../slideLayouts/slideLayout15.xml"/><Relationship Id="rId1" Type="http://schemas.openxmlformats.org/officeDocument/2006/relationships/tags" Target="../tags/tag25.xml"/><Relationship Id="rId6" Type="http://schemas.openxmlformats.org/officeDocument/2006/relationships/image" Target="../media/image75.jpg"/><Relationship Id="rId5" Type="http://schemas.openxmlformats.org/officeDocument/2006/relationships/image" Target="../media/image35.emf"/><Relationship Id="rId4" Type="http://schemas.openxmlformats.org/officeDocument/2006/relationships/oleObject" Target="../embeddings/oleObject2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hyperlink" Target="http://www.wavteq.com/systems/wavteq-amplify/" TargetMode="External"/><Relationship Id="rId2" Type="http://schemas.openxmlformats.org/officeDocument/2006/relationships/slideLayout" Target="../slideLayouts/slideLayout15.xml"/><Relationship Id="rId1" Type="http://schemas.openxmlformats.org/officeDocument/2006/relationships/tags" Target="../tags/tag26.xml"/><Relationship Id="rId6" Type="http://schemas.openxmlformats.org/officeDocument/2006/relationships/image" Target="../media/image76.png"/><Relationship Id="rId5" Type="http://schemas.openxmlformats.org/officeDocument/2006/relationships/image" Target="../media/image35.emf"/><Relationship Id="rId4" Type="http://schemas.openxmlformats.org/officeDocument/2006/relationships/oleObject" Target="../embeddings/oleObject24.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27.xml"/><Relationship Id="rId6" Type="http://schemas.openxmlformats.org/officeDocument/2006/relationships/image" Target="../media/image77.png"/><Relationship Id="rId5" Type="http://schemas.openxmlformats.org/officeDocument/2006/relationships/image" Target="../media/image35.emf"/><Relationship Id="rId4" Type="http://schemas.openxmlformats.org/officeDocument/2006/relationships/oleObject" Target="../embeddings/oleObject25.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28.xml"/><Relationship Id="rId6" Type="http://schemas.openxmlformats.org/officeDocument/2006/relationships/image" Target="../media/image78.png"/><Relationship Id="rId5" Type="http://schemas.openxmlformats.org/officeDocument/2006/relationships/image" Target="../media/image35.emf"/><Relationship Id="rId4" Type="http://schemas.openxmlformats.org/officeDocument/2006/relationships/oleObject" Target="../embeddings/oleObject25.bin"/></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ags" Target="../tags/tag29.xml"/><Relationship Id="rId6" Type="http://schemas.openxmlformats.org/officeDocument/2006/relationships/image" Target="../media/image79.png"/><Relationship Id="rId5" Type="http://schemas.openxmlformats.org/officeDocument/2006/relationships/image" Target="../media/image35.emf"/><Relationship Id="rId4" Type="http://schemas.openxmlformats.org/officeDocument/2006/relationships/oleObject" Target="../embeddings/oleObject26.bin"/></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jp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1.png"/><Relationship Id="rId9"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1.png"/><Relationship Id="rId2" Type="http://schemas.openxmlformats.org/officeDocument/2006/relationships/slideLayout" Target="../slideLayouts/slideLayout15.xml"/><Relationship Id="rId1" Type="http://schemas.openxmlformats.org/officeDocument/2006/relationships/tags" Target="../tags/tag30.xml"/><Relationship Id="rId6" Type="http://schemas.openxmlformats.org/officeDocument/2006/relationships/image" Target="../media/image50.jpeg"/><Relationship Id="rId5" Type="http://schemas.openxmlformats.org/officeDocument/2006/relationships/image" Target="../media/image35.emf"/><Relationship Id="rId4" Type="http://schemas.openxmlformats.org/officeDocument/2006/relationships/oleObject" Target="../embeddings/oleObject27.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31.xml"/><Relationship Id="rId5" Type="http://schemas.openxmlformats.org/officeDocument/2006/relationships/image" Target="../media/image35.emf"/><Relationship Id="rId4" Type="http://schemas.openxmlformats.org/officeDocument/2006/relationships/oleObject" Target="../embeddings/oleObject28.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32.xml"/><Relationship Id="rId6" Type="http://schemas.openxmlformats.org/officeDocument/2006/relationships/hyperlink" Target="http://www.abcinc.com/newsroom/european-expansion-iso17020-jan2019.htm" TargetMode="External"/><Relationship Id="rId5" Type="http://schemas.openxmlformats.org/officeDocument/2006/relationships/image" Target="../media/image35.emf"/><Relationship Id="rId4" Type="http://schemas.openxmlformats.org/officeDocument/2006/relationships/oleObject" Target="../embeddings/oleObject29.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33.xml"/><Relationship Id="rId6" Type="http://schemas.openxmlformats.org/officeDocument/2006/relationships/image" Target="../media/image80.png"/><Relationship Id="rId5" Type="http://schemas.openxmlformats.org/officeDocument/2006/relationships/image" Target="../media/image35.emf"/><Relationship Id="rId4" Type="http://schemas.openxmlformats.org/officeDocument/2006/relationships/oleObject" Target="../embeddings/oleObject30.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tags" Target="../tags/tag34.xml"/><Relationship Id="rId6" Type="http://schemas.openxmlformats.org/officeDocument/2006/relationships/image" Target="../media/image81.png"/><Relationship Id="rId5" Type="http://schemas.openxmlformats.org/officeDocument/2006/relationships/image" Target="../media/image35.emf"/><Relationship Id="rId4" Type="http://schemas.openxmlformats.org/officeDocument/2006/relationships/oleObject" Target="../embeddings/oleObject3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xml"/><Relationship Id="rId1" Type="http://schemas.openxmlformats.org/officeDocument/2006/relationships/tags" Target="../tags/tag35.xml"/><Relationship Id="rId6" Type="http://schemas.openxmlformats.org/officeDocument/2006/relationships/image" Target="../media/image82.png"/><Relationship Id="rId5" Type="http://schemas.openxmlformats.org/officeDocument/2006/relationships/image" Target="../media/image35.emf"/><Relationship Id="rId4" Type="http://schemas.openxmlformats.org/officeDocument/2006/relationships/oleObject" Target="../embeddings/oleObject32.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84.png"/><Relationship Id="rId2" Type="http://schemas.openxmlformats.org/officeDocument/2006/relationships/slideLayout" Target="../slideLayouts/slideLayout15.xml"/><Relationship Id="rId1" Type="http://schemas.openxmlformats.org/officeDocument/2006/relationships/tags" Target="../tags/tag36.xml"/><Relationship Id="rId6" Type="http://schemas.openxmlformats.org/officeDocument/2006/relationships/image" Target="../media/image83.png"/><Relationship Id="rId5" Type="http://schemas.openxmlformats.org/officeDocument/2006/relationships/image" Target="../media/image35.emf"/><Relationship Id="rId4" Type="http://schemas.openxmlformats.org/officeDocument/2006/relationships/oleObject" Target="../embeddings/oleObject33.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xml"/><Relationship Id="rId1" Type="http://schemas.openxmlformats.org/officeDocument/2006/relationships/tags" Target="../tags/tag37.xml"/><Relationship Id="rId6" Type="http://schemas.openxmlformats.org/officeDocument/2006/relationships/image" Target="../media/image85.png"/><Relationship Id="rId5" Type="http://schemas.openxmlformats.org/officeDocument/2006/relationships/image" Target="../media/image35.emf"/><Relationship Id="rId4" Type="http://schemas.openxmlformats.org/officeDocument/2006/relationships/oleObject" Target="../embeddings/oleObject34.bin"/></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4.jpg"/><Relationship Id="rId5" Type="http://schemas.openxmlformats.org/officeDocument/2006/relationships/image" Target="../media/image1.e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6.xml"/><Relationship Id="rId7" Type="http://schemas.openxmlformats.org/officeDocument/2006/relationships/diagramLayout" Target="../diagrams/layout1.xml"/><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diagramData" Target="../diagrams/data1.xml"/><Relationship Id="rId5" Type="http://schemas.openxmlformats.org/officeDocument/2006/relationships/image" Target="../media/image35.emf"/><Relationship Id="rId10" Type="http://schemas.microsoft.com/office/2007/relationships/diagramDrawing" Target="../diagrams/drawing1.xml"/><Relationship Id="rId4" Type="http://schemas.openxmlformats.org/officeDocument/2006/relationships/oleObject" Target="../embeddings/oleObject9.bin"/><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12.xml"/><Relationship Id="rId6" Type="http://schemas.openxmlformats.org/officeDocument/2006/relationships/image" Target="../media/image36.tiff"/><Relationship Id="rId5" Type="http://schemas.openxmlformats.org/officeDocument/2006/relationships/image" Target="../media/image35.emf"/><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8.png"/><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37.png"/><Relationship Id="rId5" Type="http://schemas.openxmlformats.org/officeDocument/2006/relationships/image" Target="../media/image35.emf"/><Relationship Id="rId4" Type="http://schemas.openxmlformats.org/officeDocument/2006/relationships/oleObject" Target="../embeddings/oleObject1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6" name="Google Shape;296;p1" descr="A picture containing text, clipart&#10;&#10;Description automatically generated"/>
          <p:cNvPicPr preferRelativeResize="0"/>
          <p:nvPr/>
        </p:nvPicPr>
        <p:blipFill rotWithShape="1">
          <a:blip r:embed="rId3">
            <a:alphaModFix/>
          </a:blip>
          <a:srcRect/>
          <a:stretch/>
        </p:blipFill>
        <p:spPr>
          <a:xfrm>
            <a:off x="220213" y="6339928"/>
            <a:ext cx="1965249" cy="589574"/>
          </a:xfrm>
          <a:prstGeom prst="rect">
            <a:avLst/>
          </a:prstGeom>
          <a:noFill/>
          <a:ln>
            <a:noFill/>
          </a:ln>
        </p:spPr>
      </p:pic>
      <p:sp>
        <p:nvSpPr>
          <p:cNvPr id="5" name="Google Shape;360;p1">
            <a:extLst>
              <a:ext uri="{FF2B5EF4-FFF2-40B4-BE49-F238E27FC236}">
                <a16:creationId xmlns:a16="http://schemas.microsoft.com/office/drawing/2014/main" id="{71F6171E-2E93-3567-1306-BD3FF173E672}"/>
              </a:ext>
            </a:extLst>
          </p:cNvPr>
          <p:cNvSpPr txBox="1"/>
          <p:nvPr/>
        </p:nvSpPr>
        <p:spPr>
          <a:xfrm>
            <a:off x="1163697" y="2209134"/>
            <a:ext cx="11476538" cy="874598"/>
          </a:xfrm>
          <a:prstGeom prst="rect">
            <a:avLst/>
          </a:prstGeom>
          <a:noFill/>
          <a:ln>
            <a:noFill/>
          </a:ln>
        </p:spPr>
        <p:txBody>
          <a:bodyPr spcFirstLastPara="1" wrap="square" lIns="0" tIns="12700" rIns="0" bIns="0" anchor="t" anchorCtr="0">
            <a:spAutoFit/>
          </a:bodyPr>
          <a:lstStyle/>
          <a:p>
            <a:pPr marL="12701" marR="5080" lvl="0" indent="0" algn="ctr" rtl="0">
              <a:lnSpc>
                <a:spcPct val="100000"/>
              </a:lnSpc>
              <a:spcBef>
                <a:spcPts val="0"/>
              </a:spcBef>
              <a:spcAft>
                <a:spcPts val="0"/>
              </a:spcAft>
              <a:buClr>
                <a:srgbClr val="000000"/>
              </a:buClr>
              <a:buSzPts val="2000"/>
              <a:buFont typeface="Arial"/>
              <a:buNone/>
            </a:pPr>
            <a:r>
              <a:rPr lang="en-US" sz="2800" b="1" i="0" u="none" strike="noStrike" cap="none" dirty="0">
                <a:solidFill>
                  <a:schemeClr val="bg1"/>
                </a:solidFill>
                <a:latin typeface="Arial"/>
                <a:ea typeface="Arial"/>
                <a:cs typeface="Arial"/>
                <a:sym typeface="Arial"/>
              </a:rPr>
              <a:t>COMESA Workshops – Investment Facilitation &amp; Aftercare Best Practices </a:t>
            </a:r>
            <a:endParaRPr lang="en-US" sz="2400" b="1" i="0" u="none" strike="noStrike" cap="none" dirty="0">
              <a:solidFill>
                <a:schemeClr val="bg1"/>
              </a:solidFill>
              <a:latin typeface="Arial"/>
              <a:ea typeface="Arial"/>
              <a:cs typeface="Arial"/>
              <a:sym typeface="Arial"/>
            </a:endParaRPr>
          </a:p>
        </p:txBody>
      </p:sp>
      <p:pic>
        <p:nvPicPr>
          <p:cNvPr id="1026" name="Picture 2" descr="National Investment Agencies Receive Support from COMESA RIA ...">
            <a:extLst>
              <a:ext uri="{FF2B5EF4-FFF2-40B4-BE49-F238E27FC236}">
                <a16:creationId xmlns:a16="http://schemas.microsoft.com/office/drawing/2014/main" id="{BF7CB8D9-B30D-9584-0919-FDD00A956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2494" y="5937567"/>
            <a:ext cx="2681831" cy="1249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6196F56-9CF5-BCF4-C35A-04C5BBF8A643}"/>
              </a:ext>
            </a:extLst>
          </p:cNvPr>
          <p:cNvPicPr>
            <a:picLocks noChangeAspect="1"/>
          </p:cNvPicPr>
          <p:nvPr/>
        </p:nvPicPr>
        <p:blipFill>
          <a:blip r:embed="rId5"/>
          <a:stretch>
            <a:fillRect/>
          </a:stretch>
        </p:blipFill>
        <p:spPr>
          <a:xfrm>
            <a:off x="10824882" y="190876"/>
            <a:ext cx="2338866" cy="1526301"/>
          </a:xfrm>
          <a:prstGeom prst="rect">
            <a:avLst/>
          </a:prstGeom>
        </p:spPr>
      </p:pic>
      <p:pic>
        <p:nvPicPr>
          <p:cNvPr id="2" name="Picture 2" descr="Home • COMESA Trade Facilitation and Private Sector ...">
            <a:extLst>
              <a:ext uri="{FF2B5EF4-FFF2-40B4-BE49-F238E27FC236}">
                <a16:creationId xmlns:a16="http://schemas.microsoft.com/office/drawing/2014/main" id="{DFD4989B-B23A-888C-F831-6FB52B8074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615" y="190876"/>
            <a:ext cx="1586753" cy="15867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D10FC0-FC77-E496-E1D9-8D986DFD66B6}"/>
              </a:ext>
            </a:extLst>
          </p:cNvPr>
          <p:cNvPicPr>
            <a:picLocks noChangeAspect="1"/>
          </p:cNvPicPr>
          <p:nvPr/>
        </p:nvPicPr>
        <p:blipFill>
          <a:blip r:embed="rId7"/>
          <a:stretch>
            <a:fillRect/>
          </a:stretch>
        </p:blipFill>
        <p:spPr>
          <a:xfrm>
            <a:off x="5033169" y="6082265"/>
            <a:ext cx="3378200" cy="1104900"/>
          </a:xfrm>
          <a:prstGeom prst="rect">
            <a:avLst/>
          </a:prstGeom>
        </p:spPr>
      </p:pic>
      <p:sp>
        <p:nvSpPr>
          <p:cNvPr id="7" name="Google Shape;293;p1">
            <a:extLst>
              <a:ext uri="{FF2B5EF4-FFF2-40B4-BE49-F238E27FC236}">
                <a16:creationId xmlns:a16="http://schemas.microsoft.com/office/drawing/2014/main" id="{F8A27334-A1D9-E2ED-D614-300EBF734449}"/>
              </a:ext>
            </a:extLst>
          </p:cNvPr>
          <p:cNvSpPr txBox="1"/>
          <p:nvPr/>
        </p:nvSpPr>
        <p:spPr>
          <a:xfrm>
            <a:off x="1103646" y="3178048"/>
            <a:ext cx="11596640" cy="2249334"/>
          </a:xfrm>
          <a:prstGeom prst="rect">
            <a:avLst/>
          </a:prstGeom>
          <a:noFill/>
          <a:ln>
            <a:noFill/>
          </a:ln>
        </p:spPr>
        <p:txBody>
          <a:bodyPr spcFirstLastPara="1" wrap="square" lIns="0" tIns="12700" rIns="0" bIns="0" anchor="t" anchorCtr="0">
            <a:spAutoFit/>
          </a:bodyPr>
          <a:lstStyle/>
          <a:p>
            <a:pPr marL="12701" marR="5080" lvl="0" indent="0" algn="ctr" rtl="0">
              <a:lnSpc>
                <a:spcPct val="100000"/>
              </a:lnSpc>
              <a:spcBef>
                <a:spcPts val="100"/>
              </a:spcBef>
              <a:spcAft>
                <a:spcPts val="0"/>
              </a:spcAft>
              <a:buClr>
                <a:srgbClr val="000000"/>
              </a:buClr>
              <a:buSzPts val="4800"/>
              <a:buFont typeface="Arial"/>
              <a:buNone/>
            </a:pPr>
            <a:r>
              <a:rPr lang="en-US" sz="4000" b="1" dirty="0">
                <a:solidFill>
                  <a:schemeClr val="lt1"/>
                </a:solidFill>
                <a:latin typeface="Arial Black"/>
                <a:ea typeface="Arial Black"/>
                <a:cs typeface="Arial Black"/>
                <a:sym typeface="Arial Black"/>
              </a:rPr>
              <a:t>Day 3</a:t>
            </a:r>
          </a:p>
          <a:p>
            <a:pPr marL="12701" marR="5080" lvl="0" indent="0" algn="ctr" rtl="0">
              <a:lnSpc>
                <a:spcPct val="100000"/>
              </a:lnSpc>
              <a:spcBef>
                <a:spcPts val="100"/>
              </a:spcBef>
              <a:spcAft>
                <a:spcPts val="0"/>
              </a:spcAft>
              <a:buClr>
                <a:srgbClr val="000000"/>
              </a:buClr>
              <a:buSzPts val="4800"/>
              <a:buFont typeface="Arial"/>
              <a:buNone/>
            </a:pPr>
            <a:r>
              <a:rPr lang="en-US" sz="4000" b="1" dirty="0">
                <a:solidFill>
                  <a:schemeClr val="lt1"/>
                </a:solidFill>
                <a:latin typeface="Arial Black"/>
                <a:ea typeface="Arial Black"/>
                <a:cs typeface="Arial Black"/>
                <a:sym typeface="Arial Black"/>
              </a:rPr>
              <a:t>Aftercare &amp; Facilitation Workshop</a:t>
            </a:r>
          </a:p>
          <a:p>
            <a:pPr marL="12701" marR="5080" lvl="0" indent="0" algn="ctr" rtl="0">
              <a:lnSpc>
                <a:spcPct val="100000"/>
              </a:lnSpc>
              <a:spcBef>
                <a:spcPts val="100"/>
              </a:spcBef>
              <a:spcAft>
                <a:spcPts val="0"/>
              </a:spcAft>
              <a:buClr>
                <a:srgbClr val="000000"/>
              </a:buClr>
              <a:buSzPts val="4800"/>
              <a:buFont typeface="Arial"/>
              <a:buNone/>
            </a:pPr>
            <a:r>
              <a:rPr lang="en-US" sz="2800" b="1" dirty="0">
                <a:solidFill>
                  <a:schemeClr val="lt1"/>
                </a:solidFill>
                <a:latin typeface="Arial Black"/>
                <a:ea typeface="Arial Black"/>
                <a:cs typeface="Arial Black"/>
                <a:sym typeface="Arial Black"/>
              </a:rPr>
              <a:t>Policy &amp; Organizational Tools</a:t>
            </a:r>
          </a:p>
          <a:p>
            <a:pPr marL="12701" marR="5080" lvl="0" indent="0" algn="ctr" rtl="0">
              <a:lnSpc>
                <a:spcPct val="100000"/>
              </a:lnSpc>
              <a:spcBef>
                <a:spcPts val="100"/>
              </a:spcBef>
              <a:spcAft>
                <a:spcPts val="0"/>
              </a:spcAft>
              <a:buClr>
                <a:srgbClr val="000000"/>
              </a:buClr>
              <a:buSzPts val="4800"/>
              <a:buFont typeface="Arial"/>
              <a:buNone/>
            </a:pPr>
            <a:r>
              <a:rPr lang="en-US" sz="3000" b="1" i="0" u="none" strike="noStrike" cap="none" dirty="0">
                <a:solidFill>
                  <a:schemeClr val="lt1"/>
                </a:solidFill>
                <a:latin typeface="Arial Black"/>
                <a:ea typeface="Arial Black"/>
                <a:cs typeface="Arial Black"/>
                <a:sym typeface="Arial Black"/>
              </a:rPr>
              <a:t>October 19</a:t>
            </a:r>
            <a:r>
              <a:rPr lang="en-US" sz="3000" b="1" i="0" u="none" strike="noStrike" cap="none" baseline="30000" dirty="0">
                <a:solidFill>
                  <a:schemeClr val="lt1"/>
                </a:solidFill>
                <a:latin typeface="Arial Black"/>
                <a:ea typeface="Arial Black"/>
                <a:cs typeface="Arial Black"/>
                <a:sym typeface="Arial Black"/>
              </a:rPr>
              <a:t>th </a:t>
            </a:r>
            <a:r>
              <a:rPr lang="en-US" sz="3000" b="1" i="0" u="none" strike="noStrike" cap="none" dirty="0">
                <a:solidFill>
                  <a:schemeClr val="lt1"/>
                </a:solidFill>
                <a:latin typeface="Arial Black"/>
                <a:ea typeface="Arial Black"/>
                <a:cs typeface="Arial Black"/>
                <a:sym typeface="Arial Black"/>
              </a:rPr>
              <a:t>,9:30 </a:t>
            </a:r>
            <a:r>
              <a:rPr lang="en-US" sz="3000" b="1" dirty="0">
                <a:solidFill>
                  <a:schemeClr val="lt1"/>
                </a:solidFill>
                <a:latin typeface="Arial Black"/>
                <a:ea typeface="Arial Black"/>
                <a:cs typeface="Arial Black"/>
                <a:sym typeface="Arial Black"/>
              </a:rPr>
              <a:t>– 11:00 </a:t>
            </a:r>
            <a:endParaRPr lang="en-US" sz="3000" b="1" i="0" u="none" strike="noStrike" cap="none" dirty="0">
              <a:solidFill>
                <a:schemeClr val="lt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691634017"/>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1425583"/>
          </a:xfrm>
          <a:prstGeom prst="rect">
            <a:avLst/>
          </a:prstGeom>
          <a:noFill/>
          <a:ln>
            <a:noFill/>
          </a:ln>
        </p:spPr>
        <p:txBody>
          <a:bodyPr spcFirstLastPara="1" wrap="square" lIns="0" tIns="0" rIns="0" bIns="0" anchor="t" anchorCtr="0">
            <a:spAutoFit/>
          </a:bodyPr>
          <a:lstStyle/>
          <a:p>
            <a:r>
              <a:rPr lang="en-GB" dirty="0"/>
              <a:t>Although a high percentage of IPAs have a formal mandate to conduct policy advocacy, minimal resources are allocated to this function </a:t>
            </a:r>
            <a:endParaRPr dirty="0"/>
          </a:p>
        </p:txBody>
      </p:sp>
      <p:sp>
        <p:nvSpPr>
          <p:cNvPr id="53" name="Text Placeholder 9">
            <a:extLst>
              <a:ext uri="{FF2B5EF4-FFF2-40B4-BE49-F238E27FC236}">
                <a16:creationId xmlns:a16="http://schemas.microsoft.com/office/drawing/2014/main" id="{915B7EC7-2EB8-3958-142E-4BEA2DE64D9B}"/>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Based on World Bank Group (2020 </a:t>
            </a:r>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121A8D71-D4AA-B4FC-8775-AF125A225ACF}"/>
              </a:ext>
            </a:extLst>
          </p:cNvPr>
          <p:cNvPicPr>
            <a:picLocks noChangeAspect="1"/>
          </p:cNvPicPr>
          <p:nvPr/>
        </p:nvPicPr>
        <p:blipFill>
          <a:blip r:embed="rId6"/>
          <a:stretch>
            <a:fillRect/>
          </a:stretch>
        </p:blipFill>
        <p:spPr>
          <a:xfrm>
            <a:off x="4391256" y="2600306"/>
            <a:ext cx="8525271" cy="4468603"/>
          </a:xfrm>
          <a:prstGeom prst="rect">
            <a:avLst/>
          </a:prstGeom>
        </p:spPr>
      </p:pic>
      <p:sp>
        <p:nvSpPr>
          <p:cNvPr id="7" name="Text Placeholder 3">
            <a:extLst>
              <a:ext uri="{FF2B5EF4-FFF2-40B4-BE49-F238E27FC236}">
                <a16:creationId xmlns:a16="http://schemas.microsoft.com/office/drawing/2014/main" id="{27B86AAB-F30B-C623-6075-3E5581BC2D4C}"/>
              </a:ext>
            </a:extLst>
          </p:cNvPr>
          <p:cNvSpPr txBox="1">
            <a:spLocks/>
          </p:cNvSpPr>
          <p:nvPr/>
        </p:nvSpPr>
        <p:spPr>
          <a:xfrm>
            <a:off x="299141" y="2192949"/>
            <a:ext cx="4008164" cy="4670509"/>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a:lstStyle>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In a World Bank Group (2020) survey on the state of investment promotion agencies, </a:t>
            </a:r>
            <a:r>
              <a:rPr lang="en-GB" sz="2000" b="1" kern="1200" dirty="0">
                <a:solidFill>
                  <a:schemeClr val="bg2"/>
                </a:solidFill>
                <a:latin typeface="Arial" panose="020B0604020202020204" pitchFamily="34" charset="0"/>
                <a:ea typeface="+mn-ea"/>
                <a:cs typeface="Arial" panose="020B0604020202020204" pitchFamily="34" charset="0"/>
              </a:rPr>
              <a:t>64% of the 91 IPAs surveyed indicated that they have a formal mandate for policy advocacy. </a:t>
            </a:r>
          </a:p>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However, </a:t>
            </a:r>
            <a:r>
              <a:rPr lang="en-GB" sz="2000" b="1" kern="1200" dirty="0">
                <a:solidFill>
                  <a:schemeClr val="bg2"/>
                </a:solidFill>
                <a:latin typeface="Arial" panose="020B0604020202020204" pitchFamily="34" charset="0"/>
                <a:ea typeface="+mn-ea"/>
                <a:cs typeface="Arial" panose="020B0604020202020204" pitchFamily="34" charset="0"/>
              </a:rPr>
              <a:t>only 5% </a:t>
            </a:r>
            <a:r>
              <a:rPr lang="en-GB" sz="2000" kern="1200" dirty="0">
                <a:solidFill>
                  <a:schemeClr val="bg2"/>
                </a:solidFill>
                <a:latin typeface="Arial" panose="020B0604020202020204" pitchFamily="34" charset="0"/>
                <a:ea typeface="+mn-ea"/>
                <a:cs typeface="Arial" panose="020B0604020202020204" pitchFamily="34" charset="0"/>
              </a:rPr>
              <a:t>of IPAs dedicate budget to policy advocacy activities</a:t>
            </a:r>
          </a:p>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Policy advocacy is often </a:t>
            </a:r>
            <a:r>
              <a:rPr lang="en-GB" sz="2000" b="1" kern="1200" dirty="0">
                <a:solidFill>
                  <a:schemeClr val="bg2"/>
                </a:solidFill>
                <a:latin typeface="Arial" panose="020B0604020202020204" pitchFamily="34" charset="0"/>
                <a:ea typeface="+mn-ea"/>
                <a:cs typeface="Arial" panose="020B0604020202020204" pitchFamily="34" charset="0"/>
              </a:rPr>
              <a:t>neglected by IPAs </a:t>
            </a:r>
            <a:r>
              <a:rPr lang="en-GB" sz="2000" kern="1200" dirty="0">
                <a:solidFill>
                  <a:schemeClr val="bg2"/>
                </a:solidFill>
                <a:latin typeface="Arial" panose="020B0604020202020204" pitchFamily="34" charset="0"/>
                <a:ea typeface="+mn-ea"/>
                <a:cs typeface="Arial" panose="020B0604020202020204" pitchFamily="34" charset="0"/>
              </a:rPr>
              <a:t>despite its importance in shaping investment climate. </a:t>
            </a:r>
          </a:p>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endParaRPr lang="en-GB" sz="2000" kern="1200" dirty="0">
              <a:solidFill>
                <a:schemeClr val="bg2"/>
              </a:solidFill>
              <a:latin typeface="Arial" panose="020B0604020202020204" pitchFamily="34" charset="0"/>
              <a:ea typeface="+mn-ea"/>
              <a:cs typeface="Arial" panose="020B0604020202020204" pitchFamily="34" charset="0"/>
            </a:endParaRPr>
          </a:p>
        </p:txBody>
      </p:sp>
      <p:sp>
        <p:nvSpPr>
          <p:cNvPr id="8" name="Text Placeholder 3">
            <a:extLst>
              <a:ext uri="{FF2B5EF4-FFF2-40B4-BE49-F238E27FC236}">
                <a16:creationId xmlns:a16="http://schemas.microsoft.com/office/drawing/2014/main" id="{EAEF3039-4F2C-7F37-06D4-16039D0AD628}"/>
              </a:ext>
            </a:extLst>
          </p:cNvPr>
          <p:cNvSpPr txBox="1">
            <a:spLocks/>
          </p:cNvSpPr>
          <p:nvPr/>
        </p:nvSpPr>
        <p:spPr>
          <a:xfrm>
            <a:off x="4391256" y="2068700"/>
            <a:ext cx="5696595" cy="36933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a:lstStyle>
          <a:p>
            <a:pPr marR="0" lvl="0" algn="l" defTabSz="1008309" rtl="0" eaLnBrk="1" fontAlgn="auto" latinLnBrk="0" hangingPunct="1">
              <a:lnSpc>
                <a:spcPct val="90000"/>
              </a:lnSpc>
              <a:spcBef>
                <a:spcPts val="1103"/>
              </a:spcBef>
              <a:spcAft>
                <a:spcPts val="0"/>
              </a:spcAft>
              <a:buClrTx/>
              <a:buSzTx/>
              <a:tabLst/>
              <a:defRPr/>
            </a:pPr>
            <a:r>
              <a:rPr lang="en-GB" sz="2000" b="1" kern="1200" dirty="0">
                <a:solidFill>
                  <a:schemeClr val="bg2"/>
                </a:solidFill>
                <a:latin typeface="Arial" panose="020B0604020202020204" pitchFamily="34" charset="0"/>
                <a:ea typeface="+mn-ea"/>
                <a:cs typeface="Arial" panose="020B0604020202020204" pitchFamily="34" charset="0"/>
              </a:rPr>
              <a:t>Mandates performed by IPAs (2020)  </a:t>
            </a:r>
          </a:p>
        </p:txBody>
      </p:sp>
      <p:cxnSp>
        <p:nvCxnSpPr>
          <p:cNvPr id="15" name="Straight Connector 14">
            <a:extLst>
              <a:ext uri="{FF2B5EF4-FFF2-40B4-BE49-F238E27FC236}">
                <a16:creationId xmlns:a16="http://schemas.microsoft.com/office/drawing/2014/main" id="{D2E342F4-1C6B-0492-E8FB-8D6DAF56EEEE}"/>
              </a:ext>
            </a:extLst>
          </p:cNvPr>
          <p:cNvCxnSpPr>
            <a:cxnSpLocks/>
          </p:cNvCxnSpPr>
          <p:nvPr/>
        </p:nvCxnSpPr>
        <p:spPr>
          <a:xfrm>
            <a:off x="4391256" y="2445612"/>
            <a:ext cx="852527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58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1801109247"/>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How do IPAs implement policy advocacy? </a:t>
            </a:r>
            <a:endParaRPr dirty="0"/>
          </a:p>
        </p:txBody>
      </p:sp>
      <p:sp>
        <p:nvSpPr>
          <p:cNvPr id="53" name="Text Placeholder 9">
            <a:extLst>
              <a:ext uri="{FF2B5EF4-FFF2-40B4-BE49-F238E27FC236}">
                <a16:creationId xmlns:a16="http://schemas.microsoft.com/office/drawing/2014/main" id="{915B7EC7-2EB8-3958-142E-4BEA2DE64D9B}"/>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Based on UNCTAD (2006)</a:t>
            </a:r>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graphicFrame>
        <p:nvGraphicFramePr>
          <p:cNvPr id="6" name="Diagram 5">
            <a:extLst>
              <a:ext uri="{FF2B5EF4-FFF2-40B4-BE49-F238E27FC236}">
                <a16:creationId xmlns:a16="http://schemas.microsoft.com/office/drawing/2014/main" id="{B56F7734-3906-6BF8-2F23-5096FD1B7925}"/>
              </a:ext>
            </a:extLst>
          </p:cNvPr>
          <p:cNvGraphicFramePr/>
          <p:nvPr>
            <p:extLst>
              <p:ext uri="{D42A27DB-BD31-4B8C-83A1-F6EECF244321}">
                <p14:modId xmlns:p14="http://schemas.microsoft.com/office/powerpoint/2010/main" val="522272964"/>
              </p:ext>
            </p:extLst>
          </p:nvPr>
        </p:nvGraphicFramePr>
        <p:xfrm>
          <a:off x="546897" y="1270000"/>
          <a:ext cx="12598500" cy="57989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73586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1122251884"/>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Case Study: Business France’s policy advocacy process </a:t>
            </a:r>
            <a:endParaRPr dirty="0"/>
          </a:p>
        </p:txBody>
      </p:sp>
      <p:sp>
        <p:nvSpPr>
          <p:cNvPr id="53" name="Text Placeholder 9">
            <a:extLst>
              <a:ext uri="{FF2B5EF4-FFF2-40B4-BE49-F238E27FC236}">
                <a16:creationId xmlns:a16="http://schemas.microsoft.com/office/drawing/2014/main" id="{915B7EC7-2EB8-3958-142E-4BEA2DE64D9B}"/>
              </a:ext>
            </a:extLst>
          </p:cNvPr>
          <p:cNvSpPr txBox="1">
            <a:spLocks/>
          </p:cNvSpPr>
          <p:nvPr/>
        </p:nvSpPr>
        <p:spPr>
          <a:xfrm>
            <a:off x="299141" y="7274941"/>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a:t>
            </a:r>
            <a:r>
              <a:rPr lang="en-US" dirty="0">
                <a:solidFill>
                  <a:srgbClr val="878787"/>
                </a:solidFill>
              </a:rPr>
              <a:t>OECD: </a:t>
            </a:r>
            <a:r>
              <a:rPr lang="en-US" dirty="0">
                <a:solidFill>
                  <a:srgbClr val="878787"/>
                </a:solidFill>
                <a:hlinkClick r:id="rId6"/>
              </a:rPr>
              <a:t>Link</a:t>
            </a:r>
            <a:endParaRPr kumimoji="0" lang="en-US" sz="1103" b="0" i="0" u="none" strike="noStrike" kern="0" cap="none" spc="0" normalizeH="0" baseline="0" noProof="0" dirty="0">
              <a:ln>
                <a:noFill/>
              </a:ln>
              <a:solidFill>
                <a:srgbClr val="878787"/>
              </a:solidFill>
              <a:effectLst/>
              <a:uLnTx/>
              <a:uFillTx/>
              <a:latin typeface="Arial"/>
              <a:cs typeface="Arial"/>
              <a:sym typeface="Arial"/>
            </a:endParaRPr>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7" name="Text Placeholder 3">
            <a:extLst>
              <a:ext uri="{FF2B5EF4-FFF2-40B4-BE49-F238E27FC236}">
                <a16:creationId xmlns:a16="http://schemas.microsoft.com/office/drawing/2014/main" id="{27B86AAB-F30B-C623-6075-3E5581BC2D4C}"/>
              </a:ext>
            </a:extLst>
          </p:cNvPr>
          <p:cNvSpPr txBox="1">
            <a:spLocks/>
          </p:cNvSpPr>
          <p:nvPr/>
        </p:nvSpPr>
        <p:spPr>
          <a:xfrm>
            <a:off x="566770" y="1613086"/>
            <a:ext cx="5945542" cy="439351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a:lstStyle>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Business France sends a </a:t>
            </a:r>
            <a:r>
              <a:rPr lang="en-GB" sz="2000" b="1" kern="1200" dirty="0">
                <a:solidFill>
                  <a:schemeClr val="bg2"/>
                </a:solidFill>
                <a:latin typeface="Arial" panose="020B0604020202020204" pitchFamily="34" charset="0"/>
                <a:ea typeface="+mn-ea"/>
                <a:cs typeface="Arial" panose="020B0604020202020204" pitchFamily="34" charset="0"/>
              </a:rPr>
              <a:t>confidential report </a:t>
            </a:r>
            <a:r>
              <a:rPr lang="en-GB" sz="2000" kern="1200" dirty="0">
                <a:solidFill>
                  <a:schemeClr val="bg2"/>
                </a:solidFill>
                <a:latin typeface="Arial" panose="020B0604020202020204" pitchFamily="34" charset="0"/>
                <a:ea typeface="+mn-ea"/>
                <a:cs typeface="Arial" panose="020B0604020202020204" pitchFamily="34" charset="0"/>
              </a:rPr>
              <a:t>to the French government presenting about </a:t>
            </a:r>
            <a:r>
              <a:rPr lang="en-GB" sz="2000" b="1" kern="1200" dirty="0">
                <a:solidFill>
                  <a:schemeClr val="bg2"/>
                </a:solidFill>
                <a:latin typeface="Arial" panose="020B0604020202020204" pitchFamily="34" charset="0"/>
                <a:ea typeface="+mn-ea"/>
                <a:cs typeface="Arial" panose="020B0604020202020204" pitchFamily="34" charset="0"/>
              </a:rPr>
              <a:t>20 proposals to improve the country’s attractiveness</a:t>
            </a:r>
            <a:r>
              <a:rPr lang="en-GB" sz="2000" kern="1200" dirty="0">
                <a:solidFill>
                  <a:schemeClr val="bg2"/>
                </a:solidFill>
                <a:latin typeface="Arial" panose="020B0604020202020204" pitchFamily="34" charset="0"/>
                <a:ea typeface="+mn-ea"/>
                <a:cs typeface="Arial" panose="020B0604020202020204" pitchFamily="34" charset="0"/>
              </a:rPr>
              <a:t>. </a:t>
            </a:r>
          </a:p>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These measures are a result of Business France’s </a:t>
            </a:r>
            <a:r>
              <a:rPr lang="en-GB" sz="2000" b="1" kern="1200" dirty="0">
                <a:solidFill>
                  <a:schemeClr val="bg2"/>
                </a:solidFill>
                <a:latin typeface="Arial" panose="020B0604020202020204" pitchFamily="34" charset="0"/>
                <a:ea typeface="+mn-ea"/>
                <a:cs typeface="Arial" panose="020B0604020202020204" pitchFamily="34" charset="0"/>
              </a:rPr>
              <a:t>consultations with foreign companies </a:t>
            </a:r>
            <a:r>
              <a:rPr lang="en-GB" sz="2000" kern="1200" dirty="0">
                <a:solidFill>
                  <a:schemeClr val="bg2"/>
                </a:solidFill>
                <a:latin typeface="Arial" panose="020B0604020202020204" pitchFamily="34" charset="0"/>
                <a:ea typeface="+mn-ea"/>
                <a:cs typeface="Arial" panose="020B0604020202020204" pitchFamily="34" charset="0"/>
              </a:rPr>
              <a:t>supported by the agency in their investment and expansion projects in France. </a:t>
            </a:r>
          </a:p>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b="1" kern="1200" dirty="0">
                <a:solidFill>
                  <a:schemeClr val="bg2"/>
                </a:solidFill>
                <a:latin typeface="Arial" panose="020B0604020202020204" pitchFamily="34" charset="0"/>
                <a:ea typeface="+mn-ea"/>
                <a:cs typeface="Arial" panose="020B0604020202020204" pitchFamily="34" charset="0"/>
              </a:rPr>
              <a:t>Proposals are prioritised by investors</a:t>
            </a:r>
            <a:r>
              <a:rPr lang="en-GB" sz="2000" kern="1200" dirty="0">
                <a:solidFill>
                  <a:schemeClr val="bg2"/>
                </a:solidFill>
                <a:latin typeface="Arial" panose="020B0604020202020204" pitchFamily="34" charset="0"/>
                <a:ea typeface="+mn-ea"/>
                <a:cs typeface="Arial" panose="020B0604020202020204" pitchFamily="34" charset="0"/>
              </a:rPr>
              <a:t>: a panel of CEOS of foreign affiliates is jointly consulted with a private law firm to gather views on the level of priority to be given to the various recommendations </a:t>
            </a:r>
          </a:p>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endParaRPr lang="en-GB" sz="2000" kern="1200" dirty="0">
              <a:solidFill>
                <a:schemeClr val="bg2"/>
              </a:solidFill>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E7806EE6-1D43-94AC-93D7-67E660D80838}"/>
              </a:ext>
            </a:extLst>
          </p:cNvPr>
          <p:cNvCxnSpPr/>
          <p:nvPr/>
        </p:nvCxnSpPr>
        <p:spPr>
          <a:xfrm>
            <a:off x="6947210" y="1728510"/>
            <a:ext cx="0" cy="4627756"/>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7AABE630-4CA4-17A1-81AA-18BC5D6A437D}"/>
              </a:ext>
            </a:extLst>
          </p:cNvPr>
          <p:cNvSpPr txBox="1">
            <a:spLocks/>
          </p:cNvSpPr>
          <p:nvPr/>
        </p:nvSpPr>
        <p:spPr>
          <a:xfrm>
            <a:off x="7415563" y="1728510"/>
            <a:ext cx="5945542" cy="646331"/>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a:lstStyle>
          <a:p>
            <a:pPr marR="0" lvl="0" algn="l" defTabSz="1008309" rtl="0" eaLnBrk="1" fontAlgn="auto" latinLnBrk="0" hangingPunct="1">
              <a:lnSpc>
                <a:spcPct val="90000"/>
              </a:lnSpc>
              <a:spcBef>
                <a:spcPts val="1103"/>
              </a:spcBef>
              <a:spcAft>
                <a:spcPts val="0"/>
              </a:spcAft>
              <a:buClrTx/>
              <a:buSzTx/>
              <a:tabLst/>
              <a:defRPr/>
            </a:pPr>
            <a:r>
              <a:rPr lang="en-GB" sz="2000" b="1" kern="1200" dirty="0">
                <a:solidFill>
                  <a:schemeClr val="bg2"/>
                </a:solidFill>
                <a:latin typeface="Arial" panose="020B0604020202020204" pitchFamily="34" charset="0"/>
                <a:ea typeface="+mn-ea"/>
                <a:cs typeface="Arial" panose="020B0604020202020204" pitchFamily="34" charset="0"/>
              </a:rPr>
              <a:t>Proposed measures that have been implemented in recent years</a:t>
            </a:r>
          </a:p>
        </p:txBody>
      </p:sp>
      <p:cxnSp>
        <p:nvCxnSpPr>
          <p:cNvPr id="14" name="Straight Connector 13">
            <a:extLst>
              <a:ext uri="{FF2B5EF4-FFF2-40B4-BE49-F238E27FC236}">
                <a16:creationId xmlns:a16="http://schemas.microsoft.com/office/drawing/2014/main" id="{D57054F1-983D-BE47-7A26-316CD0164A1A}"/>
              </a:ext>
            </a:extLst>
          </p:cNvPr>
          <p:cNvCxnSpPr/>
          <p:nvPr/>
        </p:nvCxnSpPr>
        <p:spPr>
          <a:xfrm>
            <a:off x="7538225" y="2408294"/>
            <a:ext cx="5441795"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AF425831-533D-C235-D9D9-733D01B7C920}"/>
              </a:ext>
            </a:extLst>
          </p:cNvPr>
          <p:cNvSpPr txBox="1">
            <a:spLocks/>
          </p:cNvSpPr>
          <p:nvPr/>
        </p:nvSpPr>
        <p:spPr>
          <a:xfrm>
            <a:off x="7498996" y="2744426"/>
            <a:ext cx="4443960" cy="300851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a:lstStyle>
          <a:p>
            <a:pPr marL="342900" marR="0" lvl="0" indent="-342900"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Creation of a multi-year residence permit </a:t>
            </a:r>
          </a:p>
          <a:p>
            <a:pPr marL="342900" marR="0" lvl="0" indent="-342900"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Extension of the inpatriate regime </a:t>
            </a:r>
          </a:p>
          <a:p>
            <a:pPr marL="342900" marR="0" lvl="0" indent="-342900"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Creation of a single point of entry for foreign investors in Business France and other French regions </a:t>
            </a:r>
          </a:p>
          <a:p>
            <a:pPr marL="342900" marR="0" lvl="0" indent="-342900"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Establishment of an information website for foreign investors and talent </a:t>
            </a:r>
          </a:p>
        </p:txBody>
      </p:sp>
      <p:pic>
        <p:nvPicPr>
          <p:cNvPr id="4098" name="Picture 2">
            <a:extLst>
              <a:ext uri="{FF2B5EF4-FFF2-40B4-BE49-F238E27FC236}">
                <a16:creationId xmlns:a16="http://schemas.microsoft.com/office/drawing/2014/main" id="{5BF73F31-A09A-65D0-E366-30D5286275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0325" y="5382984"/>
            <a:ext cx="270510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788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3731069774"/>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Organizations that can support IPAs with policy advocacy</a:t>
            </a:r>
            <a:endParaRPr dirty="0"/>
          </a:p>
        </p:txBody>
      </p:sp>
      <p:sp>
        <p:nvSpPr>
          <p:cNvPr id="53" name="Text Placeholder 9">
            <a:extLst>
              <a:ext uri="{FF2B5EF4-FFF2-40B4-BE49-F238E27FC236}">
                <a16:creationId xmlns:a16="http://schemas.microsoft.com/office/drawing/2014/main" id="{915B7EC7-2EB8-3958-142E-4BEA2DE64D9B}"/>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Based on UNCTAD (2006)</a:t>
            </a:r>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graphicFrame>
        <p:nvGraphicFramePr>
          <p:cNvPr id="13" name="Diagram 12">
            <a:extLst>
              <a:ext uri="{FF2B5EF4-FFF2-40B4-BE49-F238E27FC236}">
                <a16:creationId xmlns:a16="http://schemas.microsoft.com/office/drawing/2014/main" id="{54FF2168-49C6-427C-5B69-F4D2763962B9}"/>
              </a:ext>
            </a:extLst>
          </p:cNvPr>
          <p:cNvGraphicFramePr/>
          <p:nvPr>
            <p:extLst>
              <p:ext uri="{D42A27DB-BD31-4B8C-83A1-F6EECF244321}">
                <p14:modId xmlns:p14="http://schemas.microsoft.com/office/powerpoint/2010/main" val="2997647215"/>
              </p:ext>
            </p:extLst>
          </p:nvPr>
        </p:nvGraphicFramePr>
        <p:xfrm>
          <a:off x="709160" y="1514038"/>
          <a:ext cx="10431389" cy="45347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00272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3935821404"/>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pic>
        <p:nvPicPr>
          <p:cNvPr id="1028" name="Picture 4" descr="CINDE | CINDE Presents its New Brand Image">
            <a:extLst>
              <a:ext uri="{FF2B5EF4-FFF2-40B4-BE49-F238E27FC236}">
                <a16:creationId xmlns:a16="http://schemas.microsoft.com/office/drawing/2014/main" id="{5ED1C9A8-C609-2D69-CB14-202AEF24AC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4448" y="2816562"/>
            <a:ext cx="6085807" cy="3170099"/>
          </a:xfrm>
          <a:prstGeom prst="rect">
            <a:avLst/>
          </a:prstGeom>
          <a:noFill/>
          <a:extLst>
            <a:ext uri="{909E8E84-426E-40DD-AFC4-6F175D3DCCD1}">
              <a14:hiddenFill xmlns:a14="http://schemas.microsoft.com/office/drawing/2010/main">
                <a:solidFill>
                  <a:srgbClr val="FFFFFF"/>
                </a:solidFill>
              </a14:hiddenFill>
            </a:ext>
          </a:extLst>
        </p:spPr>
      </p:pic>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How to identify important areas for policy advocacy</a:t>
            </a:r>
            <a:endParaRPr dirty="0"/>
          </a:p>
        </p:txBody>
      </p:sp>
      <p:sp>
        <p:nvSpPr>
          <p:cNvPr id="53" name="Text Placeholder 9">
            <a:extLst>
              <a:ext uri="{FF2B5EF4-FFF2-40B4-BE49-F238E27FC236}">
                <a16:creationId xmlns:a16="http://schemas.microsoft.com/office/drawing/2014/main" id="{915B7EC7-2EB8-3958-142E-4BEA2DE64D9B}"/>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 CINDE: </a:t>
            </a:r>
            <a:r>
              <a:rPr kumimoji="0" lang="en-US" sz="1103" b="0" i="0" u="none" strike="noStrike" kern="0" cap="none" spc="0" normalizeH="0" baseline="0" noProof="0" dirty="0">
                <a:ln>
                  <a:noFill/>
                </a:ln>
                <a:solidFill>
                  <a:srgbClr val="878787"/>
                </a:solidFill>
                <a:effectLst/>
                <a:uLnTx/>
                <a:uFillTx/>
                <a:latin typeface="Arial"/>
                <a:cs typeface="Arial"/>
                <a:sym typeface="Arial"/>
                <a:hlinkClick r:id="rId7"/>
              </a:rPr>
              <a:t>Link</a:t>
            </a:r>
            <a:r>
              <a:rPr kumimoji="0" lang="en-US" sz="1103" b="0" i="0" u="none" strike="noStrike" kern="0" cap="none" spc="0" normalizeH="0" baseline="0" noProof="0" dirty="0">
                <a:ln>
                  <a:noFill/>
                </a:ln>
                <a:solidFill>
                  <a:srgbClr val="878787"/>
                </a:solidFill>
                <a:effectLst/>
                <a:uLnTx/>
                <a:uFillTx/>
                <a:latin typeface="Arial"/>
                <a:cs typeface="Arial"/>
                <a:sym typeface="Arial"/>
              </a:rPr>
              <a:t> </a:t>
            </a:r>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684F904D-FB28-21D3-DE27-EFB1E8E3F3B7}"/>
              </a:ext>
            </a:extLst>
          </p:cNvPr>
          <p:cNvSpPr txBox="1"/>
          <p:nvPr/>
        </p:nvSpPr>
        <p:spPr>
          <a:xfrm>
            <a:off x="299141" y="1449522"/>
            <a:ext cx="11996058" cy="2952090"/>
          </a:xfrm>
          <a:prstGeom prst="rect">
            <a:avLst/>
          </a:prstGeom>
          <a:noFill/>
        </p:spPr>
        <p:txBody>
          <a:bodyPr wrap="square">
            <a:spAutoFit/>
          </a:bodyPr>
          <a:lstStyle/>
          <a:p>
            <a:pPr marR="0" lvl="0" defTabSz="1008309" rtl="0" eaLnBrk="1" fontAlgn="auto" latinLnBrk="0" hangingPunct="1">
              <a:lnSpc>
                <a:spcPct val="100000"/>
              </a:lnSpc>
              <a:spcBef>
                <a:spcPts val="1103"/>
              </a:spcBef>
              <a:spcAft>
                <a:spcPts val="0"/>
              </a:spcAft>
              <a:buClrTx/>
              <a:buSzTx/>
              <a:tabLst/>
              <a:defRPr/>
            </a:pP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1.Consistent Investor aftercare services </a:t>
            </a:r>
            <a:r>
              <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are an essential part of the policy advocacy process as investors already established in the country are the richest source of useful information. </a:t>
            </a:r>
          </a:p>
          <a:p>
            <a:pPr marL="189058" marR="0" lvl="0" indent="-189058"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endPar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endParaRPr>
          </a:p>
          <a:p>
            <a:pPr marL="189058" marR="0" lvl="0" indent="-189058"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endParaRPr lang="en-GB" sz="2000" kern="1200" dirty="0">
              <a:solidFill>
                <a:srgbClr val="181C36"/>
              </a:solidFill>
              <a:latin typeface="Arial" panose="020B0604020202020204" pitchFamily="34" charset="0"/>
              <a:ea typeface="+mn-ea"/>
              <a:cs typeface="Arial" panose="020B0604020202020204" pitchFamily="34" charset="0"/>
            </a:endParaRPr>
          </a:p>
          <a:p>
            <a:pPr marL="189058" marR="0" lvl="0" indent="-189058"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endPar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endParaRPr>
          </a:p>
          <a:p>
            <a:pPr marL="189058" marR="0" lvl="0" indent="-189058"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endParaRPr lang="en-GB" sz="2000" kern="1200" dirty="0">
              <a:solidFill>
                <a:srgbClr val="181C36"/>
              </a:solidFill>
              <a:latin typeface="Arial" panose="020B0604020202020204" pitchFamily="34" charset="0"/>
              <a:ea typeface="+mn-ea"/>
              <a:cs typeface="Arial" panose="020B0604020202020204" pitchFamily="34" charset="0"/>
            </a:endParaRPr>
          </a:p>
          <a:p>
            <a:pPr marR="0" lvl="0" defTabSz="1008309" rtl="0" eaLnBrk="1" fontAlgn="auto" latinLnBrk="0" hangingPunct="1">
              <a:lnSpc>
                <a:spcPct val="100000"/>
              </a:lnSpc>
              <a:spcBef>
                <a:spcPts val="1103"/>
              </a:spcBef>
              <a:spcAft>
                <a:spcPts val="0"/>
              </a:spcAft>
              <a:buClrTx/>
              <a:buSzTx/>
              <a:tabLst/>
              <a:defRPr/>
            </a:pPr>
            <a:endPar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178E211A-3053-D118-5CA7-F90CE2508904}"/>
              </a:ext>
            </a:extLst>
          </p:cNvPr>
          <p:cNvSpPr txBox="1"/>
          <p:nvPr/>
        </p:nvSpPr>
        <p:spPr>
          <a:xfrm>
            <a:off x="444283" y="2656456"/>
            <a:ext cx="7013792" cy="3311163"/>
          </a:xfrm>
          <a:prstGeom prst="rect">
            <a:avLst/>
          </a:prstGeom>
          <a:solidFill>
            <a:schemeClr val="accent3">
              <a:lumMod val="20000"/>
              <a:lumOff val="80000"/>
            </a:schemeClr>
          </a:solidFill>
          <a:ln>
            <a:noFill/>
          </a:ln>
        </p:spPr>
        <p:txBody>
          <a:bodyPr wrap="square">
            <a:spAutoFit/>
          </a:bodyPr>
          <a:lstStyle/>
          <a:p>
            <a:pPr marR="0" lvl="0" defTabSz="1008309" rtl="0" eaLnBrk="1" fontAlgn="auto" latinLnBrk="0" hangingPunct="1">
              <a:lnSpc>
                <a:spcPct val="100000"/>
              </a:lnSpc>
              <a:spcBef>
                <a:spcPts val="1103"/>
              </a:spcBef>
              <a:spcAft>
                <a:spcPts val="0"/>
              </a:spcAft>
              <a:buClrTx/>
              <a:buSzTx/>
              <a:tabLst/>
              <a:defRPr/>
            </a:pPr>
            <a:r>
              <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For example, CINDE (IPA of Costa Rica) convenes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monthly, thematic working groups where investors </a:t>
            </a:r>
            <a:r>
              <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can discuss key issues affecting the investment climate, such as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immigration procedures</a:t>
            </a:r>
            <a:r>
              <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infrastructure</a:t>
            </a:r>
            <a:r>
              <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human resources </a:t>
            </a:r>
            <a:r>
              <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and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domestic supply issues</a:t>
            </a:r>
            <a:r>
              <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 </a:t>
            </a:r>
          </a:p>
          <a:p>
            <a:pPr marR="0" lvl="0" defTabSz="1008309" rtl="0" eaLnBrk="1" fontAlgn="auto" latinLnBrk="0" hangingPunct="1">
              <a:lnSpc>
                <a:spcPct val="100000"/>
              </a:lnSpc>
              <a:spcBef>
                <a:spcPts val="1103"/>
              </a:spcBef>
              <a:spcAft>
                <a:spcPts val="0"/>
              </a:spcAft>
              <a:buClrTx/>
              <a:buSzTx/>
              <a:tabLst/>
              <a:defRPr/>
            </a:pPr>
            <a:r>
              <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This has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led to major policy changes </a:t>
            </a:r>
            <a:r>
              <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such as the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100% English speaking national program </a:t>
            </a:r>
            <a:r>
              <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and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additional resources for training in cybersecurity and industry 4.0 </a:t>
            </a:r>
            <a:r>
              <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to help upgrade existing subsidiaries and attract new investors in fast growth, high value added sectors.</a:t>
            </a:r>
          </a:p>
        </p:txBody>
      </p:sp>
    </p:spTree>
    <p:extLst>
      <p:ext uri="{BB962C8B-B14F-4D97-AF65-F5344CB8AC3E}">
        <p14:creationId xmlns:p14="http://schemas.microsoft.com/office/powerpoint/2010/main" val="1299998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1971366590"/>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pic>
        <p:nvPicPr>
          <p:cNvPr id="17412" name="Picture 4" descr="nfia - Yamato Europe">
            <a:extLst>
              <a:ext uri="{FF2B5EF4-FFF2-40B4-BE49-F238E27FC236}">
                <a16:creationId xmlns:a16="http://schemas.microsoft.com/office/drawing/2014/main" id="{E443174A-AECB-5B0D-BB6A-3CB19EC06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4497" y="4615852"/>
            <a:ext cx="3390900" cy="1343025"/>
          </a:xfrm>
          <a:prstGeom prst="rect">
            <a:avLst/>
          </a:prstGeom>
          <a:noFill/>
          <a:extLst>
            <a:ext uri="{909E8E84-426E-40DD-AFC4-6F175D3DCCD1}">
              <a14:hiddenFill xmlns:a14="http://schemas.microsoft.com/office/drawing/2010/main">
                <a:solidFill>
                  <a:srgbClr val="FFFFFF"/>
                </a:solidFill>
              </a14:hiddenFill>
            </a:ext>
          </a:extLst>
        </p:spPr>
      </p:pic>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Case Study: NFIA’s investor feedback process </a:t>
            </a:r>
            <a:endParaRPr dirty="0"/>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684F904D-FB28-21D3-DE27-EFB1E8E3F3B7}"/>
              </a:ext>
            </a:extLst>
          </p:cNvPr>
          <p:cNvSpPr txBox="1"/>
          <p:nvPr/>
        </p:nvSpPr>
        <p:spPr>
          <a:xfrm>
            <a:off x="426533" y="1071617"/>
            <a:ext cx="10714016" cy="1156727"/>
          </a:xfrm>
          <a:prstGeom prst="rect">
            <a:avLst/>
          </a:prstGeom>
          <a:noFill/>
        </p:spPr>
        <p:txBody>
          <a:bodyPr wrap="square">
            <a:spAutoFit/>
          </a:bodyPr>
          <a:lstStyle/>
          <a:p>
            <a:pPr marL="342900" marR="0" lvl="0" indent="-342900"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The Netherlands Foreign Investment Agency has a coordinated approach to gathering feedback of current and potential foreign investors on Dutch business climate: </a:t>
            </a:r>
          </a:p>
          <a:p>
            <a:pPr marR="0" lvl="0" algn="l" defTabSz="1008309" rtl="0" eaLnBrk="1" fontAlgn="auto" latinLnBrk="0" hangingPunct="1">
              <a:lnSpc>
                <a:spcPct val="100000"/>
              </a:lnSpc>
              <a:spcBef>
                <a:spcPts val="1103"/>
              </a:spcBef>
              <a:spcAft>
                <a:spcPts val="0"/>
              </a:spcAft>
              <a:buClrTx/>
              <a:buSzTx/>
              <a:tabLst/>
              <a:defRPr/>
            </a:pPr>
            <a:endParaRPr kumimoji="0" lang="en-GB" sz="200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p:txBody>
      </p:sp>
      <p:sp>
        <p:nvSpPr>
          <p:cNvPr id="4" name="Text Placeholder 9">
            <a:extLst>
              <a:ext uri="{FF2B5EF4-FFF2-40B4-BE49-F238E27FC236}">
                <a16:creationId xmlns:a16="http://schemas.microsoft.com/office/drawing/2014/main" id="{9B4C8EEA-FD28-0097-40FE-AF60B3EEE496}"/>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OECD: </a:t>
            </a:r>
            <a:r>
              <a:rPr kumimoji="0" lang="en-US" sz="1103" b="0" i="0" u="none" strike="noStrike" kern="0" cap="none" spc="0" normalizeH="0" baseline="0" noProof="0" dirty="0">
                <a:ln>
                  <a:noFill/>
                </a:ln>
                <a:solidFill>
                  <a:srgbClr val="878787"/>
                </a:solidFill>
                <a:effectLst/>
                <a:uLnTx/>
                <a:uFillTx/>
                <a:latin typeface="Arial"/>
                <a:cs typeface="Arial"/>
                <a:sym typeface="Arial"/>
                <a:hlinkClick r:id="rId7"/>
              </a:rPr>
              <a:t>Link</a:t>
            </a:r>
            <a:endParaRPr kumimoji="0" lang="en-US" sz="1103" b="0" i="0" u="none" strike="noStrike" kern="0" cap="none" spc="0" normalizeH="0" baseline="0" noProof="0" dirty="0">
              <a:ln>
                <a:noFill/>
              </a:ln>
              <a:solidFill>
                <a:srgbClr val="878787"/>
              </a:solidFill>
              <a:effectLst/>
              <a:uLnTx/>
              <a:uFillTx/>
              <a:latin typeface="Arial"/>
              <a:cs typeface="Arial"/>
              <a:sym typeface="Arial"/>
            </a:endParaRPr>
          </a:p>
        </p:txBody>
      </p:sp>
      <p:sp>
        <p:nvSpPr>
          <p:cNvPr id="3" name="TextBox 2">
            <a:extLst>
              <a:ext uri="{FF2B5EF4-FFF2-40B4-BE49-F238E27FC236}">
                <a16:creationId xmlns:a16="http://schemas.microsoft.com/office/drawing/2014/main" id="{896BC145-F8D1-39C1-5769-266B7B51C508}"/>
              </a:ext>
            </a:extLst>
          </p:cNvPr>
          <p:cNvSpPr txBox="1"/>
          <p:nvPr/>
        </p:nvSpPr>
        <p:spPr>
          <a:xfrm>
            <a:off x="1090393" y="1791643"/>
            <a:ext cx="8987459" cy="5414303"/>
          </a:xfrm>
          <a:prstGeom prst="rect">
            <a:avLst/>
          </a:prstGeom>
          <a:noFill/>
        </p:spPr>
        <p:txBody>
          <a:bodyPr wrap="square">
            <a:spAutoFit/>
          </a:bodyPr>
          <a:lstStyle/>
          <a:p>
            <a:pPr marL="342900" marR="0" lvl="0" indent="-342900"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lang="en-GB" sz="2000" b="1" kern="1200" dirty="0">
                <a:solidFill>
                  <a:schemeClr val="bg2"/>
                </a:solidFill>
                <a:latin typeface="Arial" panose="020B0604020202020204" pitchFamily="34" charset="0"/>
                <a:ea typeface="+mn-ea"/>
                <a:cs typeface="Arial" panose="020B0604020202020204" pitchFamily="34" charset="0"/>
              </a:rPr>
              <a:t>Feedback from daily contacts</a:t>
            </a:r>
            <a:r>
              <a:rPr lang="en-GB" sz="2000" kern="1200" dirty="0">
                <a:solidFill>
                  <a:schemeClr val="bg2"/>
                </a:solidFill>
                <a:latin typeface="Arial" panose="020B0604020202020204" pitchFamily="34" charset="0"/>
                <a:ea typeface="+mn-ea"/>
                <a:cs typeface="Arial" panose="020B0604020202020204" pitchFamily="34" charset="0"/>
              </a:rPr>
              <a:t>: Investment managers and regional partners share business climate information provided by their accounts with NFIA. </a:t>
            </a:r>
          </a:p>
          <a:p>
            <a:pPr marL="342900" marR="0" lvl="0" indent="-342900"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lang="en-GB" sz="2000" b="1" kern="1200" dirty="0">
                <a:solidFill>
                  <a:schemeClr val="bg2"/>
                </a:solidFill>
                <a:latin typeface="Arial" panose="020B0604020202020204" pitchFamily="34" charset="0"/>
                <a:ea typeface="+mn-ea"/>
                <a:cs typeface="Arial" panose="020B0604020202020204" pitchFamily="34" charset="0"/>
              </a:rPr>
              <a:t>Feedback on </a:t>
            </a:r>
            <a:r>
              <a:rPr lang="en-GB" sz="2000" b="1" kern="1200" dirty="0" err="1">
                <a:solidFill>
                  <a:schemeClr val="bg2"/>
                </a:solidFill>
                <a:latin typeface="Arial" panose="020B0604020202020204" pitchFamily="34" charset="0"/>
                <a:ea typeface="+mn-ea"/>
                <a:cs typeface="Arial" panose="020B0604020202020204" pitchFamily="34" charset="0"/>
              </a:rPr>
              <a:t>adhoc</a:t>
            </a:r>
            <a:r>
              <a:rPr lang="en-GB" sz="2000" b="1" kern="1200" dirty="0">
                <a:solidFill>
                  <a:schemeClr val="bg2"/>
                </a:solidFill>
                <a:latin typeface="Arial" panose="020B0604020202020204" pitchFamily="34" charset="0"/>
                <a:ea typeface="+mn-ea"/>
                <a:cs typeface="Arial" panose="020B0604020202020204" pitchFamily="34" charset="0"/>
              </a:rPr>
              <a:t> basis</a:t>
            </a:r>
            <a:r>
              <a:rPr lang="en-GB" sz="2000" kern="1200" dirty="0">
                <a:solidFill>
                  <a:schemeClr val="bg2"/>
                </a:solidFill>
                <a:latin typeface="Arial" panose="020B0604020202020204" pitchFamily="34" charset="0"/>
                <a:ea typeface="+mn-ea"/>
                <a:cs typeface="Arial" panose="020B0604020202020204" pitchFamily="34" charset="0"/>
              </a:rPr>
              <a:t>: Foreign investors may share their comments on Dutch business climate at events or special occasions. This input is collected by NFIA staff in a centralised manner. </a:t>
            </a:r>
          </a:p>
          <a:p>
            <a:pPr marL="342900" marR="0" lvl="0" indent="-342900"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lang="en-GB" sz="2000" b="1" kern="1200" dirty="0">
                <a:solidFill>
                  <a:schemeClr val="bg2"/>
                </a:solidFill>
                <a:latin typeface="Arial" panose="020B0604020202020204" pitchFamily="34" charset="0"/>
                <a:ea typeface="+mn-ea"/>
                <a:cs typeface="Arial" panose="020B0604020202020204" pitchFamily="34" charset="0"/>
              </a:rPr>
              <a:t>Feedback from Investor Relations’ Meetings</a:t>
            </a:r>
            <a:r>
              <a:rPr lang="en-GB" sz="2000" kern="1200" dirty="0">
                <a:solidFill>
                  <a:schemeClr val="bg2"/>
                </a:solidFill>
                <a:latin typeface="Arial" panose="020B0604020202020204" pitchFamily="34" charset="0"/>
                <a:ea typeface="+mn-ea"/>
                <a:cs typeface="Arial" panose="020B0604020202020204" pitchFamily="34" charset="0"/>
              </a:rPr>
              <a:t>: NFIA and regional partners have aftercare-related (Investor Relations) meetings with existing accounts where business climate issues are discussed. </a:t>
            </a:r>
          </a:p>
          <a:p>
            <a:pPr marL="342900" marR="0" lvl="0" indent="-342900"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lang="en-GB" sz="2000" b="1" kern="1200" dirty="0">
                <a:solidFill>
                  <a:schemeClr val="bg2"/>
                </a:solidFill>
                <a:latin typeface="Arial" panose="020B0604020202020204" pitchFamily="34" charset="0"/>
                <a:ea typeface="+mn-ea"/>
                <a:cs typeface="Arial" panose="020B0604020202020204" pitchFamily="34" charset="0"/>
              </a:rPr>
              <a:t>Feedback from triannual extended survey on Dutch business climate</a:t>
            </a:r>
            <a:r>
              <a:rPr lang="en-GB" sz="2000" kern="1200" dirty="0">
                <a:solidFill>
                  <a:schemeClr val="bg2"/>
                </a:solidFill>
                <a:latin typeface="Arial" panose="020B0604020202020204" pitchFamily="34" charset="0"/>
                <a:ea typeface="+mn-ea"/>
                <a:cs typeface="Arial" panose="020B0604020202020204" pitchFamily="34" charset="0"/>
              </a:rPr>
              <a:t> </a:t>
            </a:r>
          </a:p>
          <a:p>
            <a:pPr marL="342900" marR="0" lvl="0" indent="-342900"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lang="en-GB" sz="2000" b="1" kern="1200" dirty="0">
                <a:solidFill>
                  <a:schemeClr val="bg2"/>
                </a:solidFill>
                <a:latin typeface="Arial" panose="020B0604020202020204" pitchFamily="34" charset="0"/>
                <a:ea typeface="+mn-ea"/>
                <a:cs typeface="Arial" panose="020B0604020202020204" pitchFamily="34" charset="0"/>
              </a:rPr>
              <a:t>Analysis of lost projects: </a:t>
            </a:r>
            <a:r>
              <a:rPr lang="en-GB" sz="2000" kern="1200" dirty="0">
                <a:solidFill>
                  <a:schemeClr val="bg2"/>
                </a:solidFill>
                <a:latin typeface="Arial" panose="020B0604020202020204" pitchFamily="34" charset="0"/>
                <a:ea typeface="+mn-ea"/>
                <a:cs typeface="Arial" panose="020B0604020202020204" pitchFamily="34" charset="0"/>
              </a:rPr>
              <a:t>NFIA analyses lost projects to understand why foreign companies finally decided not to invest in the Netherlands </a:t>
            </a:r>
            <a:endParaRPr lang="en-GB" sz="2000" b="1" kern="1200" dirty="0">
              <a:solidFill>
                <a:schemeClr val="bg2"/>
              </a:solidFill>
              <a:latin typeface="Arial" panose="020B0604020202020204" pitchFamily="34" charset="0"/>
              <a:ea typeface="+mn-ea"/>
              <a:cs typeface="Arial" panose="020B0604020202020204" pitchFamily="34" charset="0"/>
            </a:endParaRPr>
          </a:p>
          <a:p>
            <a:pPr marL="342900" marR="0" lvl="0" indent="-342900"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lang="en-GB" sz="2000" b="1" kern="1200" dirty="0">
                <a:solidFill>
                  <a:schemeClr val="bg2"/>
                </a:solidFill>
                <a:latin typeface="Arial" panose="020B0604020202020204" pitchFamily="34" charset="0"/>
                <a:ea typeface="+mn-ea"/>
                <a:cs typeface="Arial" panose="020B0604020202020204" pitchFamily="34" charset="0"/>
              </a:rPr>
              <a:t>Analysis of media, external studies and reports on Dutch business climate </a:t>
            </a:r>
            <a:r>
              <a:rPr lang="en-GB" sz="2000" kern="1200" dirty="0">
                <a:solidFill>
                  <a:schemeClr val="bg2"/>
                </a:solidFill>
                <a:latin typeface="Arial" panose="020B0604020202020204" pitchFamily="34" charset="0"/>
                <a:ea typeface="+mn-ea"/>
                <a:cs typeface="Arial" panose="020B0604020202020204" pitchFamily="34" charset="0"/>
              </a:rPr>
              <a:t>(e.g. World Economic Forum’s Competitiveness Report, Global Innovation Index) </a:t>
            </a:r>
            <a:r>
              <a:rPr lang="en-GB" sz="2000" b="1" kern="1200" dirty="0">
                <a:solidFill>
                  <a:schemeClr val="bg2"/>
                </a:solidFill>
                <a:latin typeface="Arial" panose="020B0604020202020204" pitchFamily="34" charset="0"/>
                <a:ea typeface="+mn-ea"/>
                <a:cs typeface="Arial" panose="020B0604020202020204" pitchFamily="34" charset="0"/>
              </a:rPr>
              <a:t> </a:t>
            </a:r>
            <a:endParaRPr kumimoji="0" lang="en-GB" sz="200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p:txBody>
      </p:sp>
      <p:pic>
        <p:nvPicPr>
          <p:cNvPr id="17410" name="Picture 2" descr="NFIA Holland (@nfiaholland) / Twitter">
            <a:extLst>
              <a:ext uri="{FF2B5EF4-FFF2-40B4-BE49-F238E27FC236}">
                <a16:creationId xmlns:a16="http://schemas.microsoft.com/office/drawing/2014/main" id="{38445E9E-6769-663D-C1A7-99D9AC1F8B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07108" y="179164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243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1631144107"/>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How to identify important areas for policy advocacy (2/3)</a:t>
            </a:r>
            <a:endParaRPr dirty="0"/>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684F904D-FB28-21D3-DE27-EFB1E8E3F3B7}"/>
              </a:ext>
            </a:extLst>
          </p:cNvPr>
          <p:cNvSpPr txBox="1"/>
          <p:nvPr/>
        </p:nvSpPr>
        <p:spPr>
          <a:xfrm>
            <a:off x="299141" y="1399004"/>
            <a:ext cx="11702359" cy="1015663"/>
          </a:xfrm>
          <a:prstGeom prst="rect">
            <a:avLst/>
          </a:prstGeom>
          <a:noFill/>
        </p:spPr>
        <p:txBody>
          <a:bodyPr wrap="square">
            <a:spAutoFit/>
          </a:bodyPr>
          <a:lstStyle/>
          <a:p>
            <a:pPr marR="0" lvl="0" algn="l" defTabSz="1008309" rtl="0" eaLnBrk="1" fontAlgn="auto" latinLnBrk="0" hangingPunct="1">
              <a:lnSpc>
                <a:spcPct val="100000"/>
              </a:lnSpc>
              <a:spcBef>
                <a:spcPts val="1103"/>
              </a:spcBef>
              <a:spcAft>
                <a:spcPts val="0"/>
              </a:spcAft>
              <a:buClrTx/>
              <a:buSzTx/>
              <a:tabLst/>
              <a:defRPr/>
            </a:pPr>
            <a:r>
              <a:rPr kumimoji="0" lang="en-GB" sz="20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2. Existing investors' surveys </a:t>
            </a:r>
            <a:r>
              <a:rPr kumimoji="0" lang="en-GB" sz="2000" b="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are also quite useful in canvassing the views and perceptions of both existing investors already established in the country as well as potential investors who have not yet made the decision to invest. </a:t>
            </a:r>
          </a:p>
        </p:txBody>
      </p:sp>
      <p:sp>
        <p:nvSpPr>
          <p:cNvPr id="4" name="Text Placeholder 9">
            <a:extLst>
              <a:ext uri="{FF2B5EF4-FFF2-40B4-BE49-F238E27FC236}">
                <a16:creationId xmlns:a16="http://schemas.microsoft.com/office/drawing/2014/main" id="{9B4C8EEA-FD28-0097-40FE-AF60B3EEE496}"/>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pic>
        <p:nvPicPr>
          <p:cNvPr id="6" name="Picture 5">
            <a:extLst>
              <a:ext uri="{FF2B5EF4-FFF2-40B4-BE49-F238E27FC236}">
                <a16:creationId xmlns:a16="http://schemas.microsoft.com/office/drawing/2014/main" id="{8FEA8A15-51C0-15A0-9270-93054FBF78F6}"/>
              </a:ext>
            </a:extLst>
          </p:cNvPr>
          <p:cNvPicPr>
            <a:picLocks noChangeAspect="1"/>
          </p:cNvPicPr>
          <p:nvPr/>
        </p:nvPicPr>
        <p:blipFill>
          <a:blip r:embed="rId6"/>
          <a:stretch>
            <a:fillRect/>
          </a:stretch>
        </p:blipFill>
        <p:spPr>
          <a:xfrm>
            <a:off x="299141" y="3305183"/>
            <a:ext cx="5841085" cy="2963525"/>
          </a:xfrm>
          <a:prstGeom prst="rect">
            <a:avLst/>
          </a:prstGeom>
        </p:spPr>
      </p:pic>
      <p:pic>
        <p:nvPicPr>
          <p:cNvPr id="13" name="Picture 12">
            <a:extLst>
              <a:ext uri="{FF2B5EF4-FFF2-40B4-BE49-F238E27FC236}">
                <a16:creationId xmlns:a16="http://schemas.microsoft.com/office/drawing/2014/main" id="{EE65EAFB-5848-0A64-DD23-B819D51DE3EB}"/>
              </a:ext>
            </a:extLst>
          </p:cNvPr>
          <p:cNvPicPr>
            <a:picLocks noChangeAspect="1"/>
          </p:cNvPicPr>
          <p:nvPr/>
        </p:nvPicPr>
        <p:blipFill>
          <a:blip r:embed="rId7"/>
          <a:stretch>
            <a:fillRect/>
          </a:stretch>
        </p:blipFill>
        <p:spPr>
          <a:xfrm>
            <a:off x="6288314" y="3012175"/>
            <a:ext cx="6140224" cy="3151671"/>
          </a:xfrm>
          <a:prstGeom prst="rect">
            <a:avLst/>
          </a:prstGeom>
        </p:spPr>
      </p:pic>
      <p:sp>
        <p:nvSpPr>
          <p:cNvPr id="15" name="Text Placeholder 3">
            <a:extLst>
              <a:ext uri="{FF2B5EF4-FFF2-40B4-BE49-F238E27FC236}">
                <a16:creationId xmlns:a16="http://schemas.microsoft.com/office/drawing/2014/main" id="{19BB9431-143D-1C6E-0A1F-F00C2A3C4559}"/>
              </a:ext>
            </a:extLst>
          </p:cNvPr>
          <p:cNvSpPr txBox="1">
            <a:spLocks/>
          </p:cNvSpPr>
          <p:nvPr/>
        </p:nvSpPr>
        <p:spPr>
          <a:xfrm>
            <a:off x="299141" y="2659869"/>
            <a:ext cx="7687572" cy="36933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a:lstStyle>
          <a:p>
            <a:pPr marR="0" lvl="0" algn="l" defTabSz="1008309" rtl="0" eaLnBrk="1" fontAlgn="auto" latinLnBrk="0" hangingPunct="1">
              <a:lnSpc>
                <a:spcPct val="90000"/>
              </a:lnSpc>
              <a:spcBef>
                <a:spcPts val="1103"/>
              </a:spcBef>
              <a:spcAft>
                <a:spcPts val="0"/>
              </a:spcAft>
              <a:buClrTx/>
              <a:buSzTx/>
              <a:tabLst/>
              <a:defRPr/>
            </a:pPr>
            <a:r>
              <a:rPr lang="en-GB" sz="2000" b="1" kern="1200" dirty="0">
                <a:solidFill>
                  <a:schemeClr val="bg2"/>
                </a:solidFill>
                <a:latin typeface="Arial" panose="020B0604020202020204" pitchFamily="34" charset="0"/>
                <a:ea typeface="+mn-ea"/>
                <a:cs typeface="Arial" panose="020B0604020202020204" pitchFamily="34" charset="0"/>
              </a:rPr>
              <a:t>Example outputs from investor perception surveys</a:t>
            </a:r>
          </a:p>
        </p:txBody>
      </p:sp>
      <p:cxnSp>
        <p:nvCxnSpPr>
          <p:cNvPr id="16" name="Straight Connector 15">
            <a:extLst>
              <a:ext uri="{FF2B5EF4-FFF2-40B4-BE49-F238E27FC236}">
                <a16:creationId xmlns:a16="http://schemas.microsoft.com/office/drawing/2014/main" id="{C72C6D95-05E3-1DA0-983E-FA490113CFE0}"/>
              </a:ext>
            </a:extLst>
          </p:cNvPr>
          <p:cNvCxnSpPr>
            <a:cxnSpLocks/>
          </p:cNvCxnSpPr>
          <p:nvPr/>
        </p:nvCxnSpPr>
        <p:spPr>
          <a:xfrm>
            <a:off x="299141" y="3036781"/>
            <a:ext cx="1184523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138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745969039"/>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Case Study: ICEX-Invest Spain’s business climate barometer </a:t>
            </a:r>
            <a:endParaRPr dirty="0"/>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684F904D-FB28-21D3-DE27-EFB1E8E3F3B7}"/>
              </a:ext>
            </a:extLst>
          </p:cNvPr>
          <p:cNvSpPr txBox="1"/>
          <p:nvPr/>
        </p:nvSpPr>
        <p:spPr>
          <a:xfrm>
            <a:off x="571300" y="1747535"/>
            <a:ext cx="5584173" cy="4067780"/>
          </a:xfrm>
          <a:prstGeom prst="rect">
            <a:avLst/>
          </a:prstGeom>
          <a:noFill/>
        </p:spPr>
        <p:txBody>
          <a:bodyPr wrap="square">
            <a:spAutoFit/>
          </a:bodyPr>
          <a:lstStyle/>
          <a:p>
            <a:pPr marL="342900" marR="0" lvl="0" indent="-342900"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ICEX-Invest Spain produces an annual report on the “</a:t>
            </a:r>
            <a:r>
              <a:rPr lang="en-GB" sz="2000" b="1" kern="1200" dirty="0">
                <a:solidFill>
                  <a:schemeClr val="bg2"/>
                </a:solidFill>
                <a:latin typeface="Arial" panose="020B0604020202020204" pitchFamily="34" charset="0"/>
                <a:ea typeface="+mn-ea"/>
                <a:cs typeface="Arial" panose="020B0604020202020204" pitchFamily="34" charset="0"/>
              </a:rPr>
              <a:t>Barometer of the Business Climate in Spain from the Perspective of Foreign investors”. </a:t>
            </a:r>
          </a:p>
          <a:p>
            <a:pPr marL="342900" marR="0" lvl="0" indent="-342900"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The report is based on responses from over </a:t>
            </a:r>
            <a:r>
              <a:rPr kumimoji="0" lang="en-GB" sz="20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500 companies </a:t>
            </a:r>
            <a:r>
              <a:rPr kumimoji="0" lang="en-GB" sz="200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to a survey on their experience as foreign firms in Spain, and on their future prospects. </a:t>
            </a:r>
          </a:p>
          <a:p>
            <a:pPr marL="342900" marR="0" lvl="0" indent="-342900" algn="l" defTabSz="1008309" rtl="0" eaLnBrk="1" fontAlgn="auto" latinLnBrk="0" hangingPunct="1">
              <a:lnSpc>
                <a:spcPct val="100000"/>
              </a:lnSpc>
              <a:spcBef>
                <a:spcPts val="1103"/>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The survey contains a series of questions that address the main business climate areas and reflect the most press</a:t>
            </a:r>
            <a:r>
              <a:rPr lang="en-GB" sz="2000" kern="1200" dirty="0" err="1">
                <a:solidFill>
                  <a:schemeClr val="bg2"/>
                </a:solidFill>
                <a:latin typeface="Arial" panose="020B0604020202020204" pitchFamily="34" charset="0"/>
                <a:ea typeface="+mn-ea"/>
                <a:cs typeface="Arial" panose="020B0604020202020204" pitchFamily="34" charset="0"/>
              </a:rPr>
              <a:t>ing</a:t>
            </a:r>
            <a:r>
              <a:rPr lang="en-GB" sz="2000" kern="1200" dirty="0">
                <a:solidFill>
                  <a:schemeClr val="bg2"/>
                </a:solidFill>
                <a:latin typeface="Arial" panose="020B0604020202020204" pitchFamily="34" charset="0"/>
                <a:ea typeface="+mn-ea"/>
                <a:cs typeface="Arial" panose="020B0604020202020204" pitchFamily="34" charset="0"/>
              </a:rPr>
              <a:t> concerns for foreign investors </a:t>
            </a:r>
            <a:endParaRPr kumimoji="0" lang="en-GB" sz="200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p:txBody>
      </p:sp>
      <p:sp>
        <p:nvSpPr>
          <p:cNvPr id="4" name="Text Placeholder 9">
            <a:extLst>
              <a:ext uri="{FF2B5EF4-FFF2-40B4-BE49-F238E27FC236}">
                <a16:creationId xmlns:a16="http://schemas.microsoft.com/office/drawing/2014/main" id="{9B4C8EEA-FD28-0097-40FE-AF60B3EEE496}"/>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Invest in Spain: </a:t>
            </a:r>
            <a:r>
              <a:rPr kumimoji="0" lang="en-US" sz="1103" b="0" i="0" u="none" strike="noStrike" kern="0" cap="none" spc="0" normalizeH="0" baseline="0" noProof="0" dirty="0">
                <a:ln>
                  <a:noFill/>
                </a:ln>
                <a:solidFill>
                  <a:srgbClr val="878787"/>
                </a:solidFill>
                <a:effectLst/>
                <a:uLnTx/>
                <a:uFillTx/>
                <a:latin typeface="Arial"/>
                <a:cs typeface="Arial"/>
                <a:sym typeface="Arial"/>
                <a:hlinkClick r:id="rId6"/>
              </a:rPr>
              <a:t>Link</a:t>
            </a:r>
            <a:endParaRPr kumimoji="0" lang="en-US" sz="1103" b="0" i="0" u="none" strike="noStrike" kern="0" cap="none" spc="0" normalizeH="0" baseline="0" noProof="0" dirty="0">
              <a:ln>
                <a:noFill/>
              </a:ln>
              <a:solidFill>
                <a:srgbClr val="878787"/>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F49B8C70-A3FF-8DB1-4947-9F47F5764853}"/>
              </a:ext>
            </a:extLst>
          </p:cNvPr>
          <p:cNvPicPr>
            <a:picLocks noChangeAspect="1"/>
          </p:cNvPicPr>
          <p:nvPr/>
        </p:nvPicPr>
        <p:blipFill>
          <a:blip r:embed="rId7"/>
          <a:stretch>
            <a:fillRect/>
          </a:stretch>
        </p:blipFill>
        <p:spPr>
          <a:xfrm>
            <a:off x="6722269" y="1200131"/>
            <a:ext cx="4029104" cy="5162588"/>
          </a:xfrm>
          <a:prstGeom prst="rect">
            <a:avLst/>
          </a:prstGeom>
        </p:spPr>
      </p:pic>
      <p:pic>
        <p:nvPicPr>
          <p:cNvPr id="14" name="Picture 13">
            <a:extLst>
              <a:ext uri="{FF2B5EF4-FFF2-40B4-BE49-F238E27FC236}">
                <a16:creationId xmlns:a16="http://schemas.microsoft.com/office/drawing/2014/main" id="{3E55EC27-09C1-9A92-F7BA-BC57574E8FEB}"/>
              </a:ext>
            </a:extLst>
          </p:cNvPr>
          <p:cNvPicPr>
            <a:picLocks noChangeAspect="1"/>
          </p:cNvPicPr>
          <p:nvPr/>
        </p:nvPicPr>
        <p:blipFill>
          <a:blip r:embed="rId8"/>
          <a:stretch>
            <a:fillRect/>
          </a:stretch>
        </p:blipFill>
        <p:spPr>
          <a:xfrm>
            <a:off x="6417630" y="4521627"/>
            <a:ext cx="6520274" cy="2866162"/>
          </a:xfrm>
          <a:prstGeom prst="rect">
            <a:avLst/>
          </a:prstGeom>
        </p:spPr>
      </p:pic>
    </p:spTree>
    <p:extLst>
      <p:ext uri="{BB962C8B-B14F-4D97-AF65-F5344CB8AC3E}">
        <p14:creationId xmlns:p14="http://schemas.microsoft.com/office/powerpoint/2010/main" val="2908648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892501427"/>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How to identify important areas for policy advocacy (3/3)</a:t>
            </a:r>
            <a:endParaRPr dirty="0"/>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684F904D-FB28-21D3-DE27-EFB1E8E3F3B7}"/>
              </a:ext>
            </a:extLst>
          </p:cNvPr>
          <p:cNvSpPr txBox="1"/>
          <p:nvPr/>
        </p:nvSpPr>
        <p:spPr>
          <a:xfrm>
            <a:off x="246742" y="1399004"/>
            <a:ext cx="11996058" cy="707886"/>
          </a:xfrm>
          <a:prstGeom prst="rect">
            <a:avLst/>
          </a:prstGeom>
          <a:noFill/>
        </p:spPr>
        <p:txBody>
          <a:bodyPr wrap="square">
            <a:spAutoFit/>
          </a:bodyPr>
          <a:lstStyle/>
          <a:p>
            <a:pPr marR="0" lvl="0" algn="l" defTabSz="1008309" rtl="0" eaLnBrk="1" fontAlgn="auto" latinLnBrk="0" hangingPunct="1">
              <a:lnSpc>
                <a:spcPct val="100000"/>
              </a:lnSpc>
              <a:spcBef>
                <a:spcPts val="1103"/>
              </a:spcBef>
              <a:spcAft>
                <a:spcPts val="0"/>
              </a:spcAft>
              <a:buClrTx/>
              <a:buSzTx/>
              <a:tabLst/>
              <a:defRPr/>
            </a:pP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3. Foreign Investor Councils </a:t>
            </a:r>
            <a:r>
              <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are also widely used to detail the conditions for foreign investment in the country, where progress has been made, and where more policy changes would be desirable. </a:t>
            </a:r>
          </a:p>
        </p:txBody>
      </p:sp>
      <p:sp>
        <p:nvSpPr>
          <p:cNvPr id="3" name="TextBox 2">
            <a:extLst>
              <a:ext uri="{FF2B5EF4-FFF2-40B4-BE49-F238E27FC236}">
                <a16:creationId xmlns:a16="http://schemas.microsoft.com/office/drawing/2014/main" id="{3AEAF162-29E0-0E10-313D-A359D0CA50E4}"/>
              </a:ext>
            </a:extLst>
          </p:cNvPr>
          <p:cNvSpPr txBox="1"/>
          <p:nvPr/>
        </p:nvSpPr>
        <p:spPr>
          <a:xfrm>
            <a:off x="299141" y="2512125"/>
            <a:ext cx="6830322" cy="3618939"/>
          </a:xfrm>
          <a:prstGeom prst="rect">
            <a:avLst/>
          </a:prstGeom>
          <a:solidFill>
            <a:schemeClr val="accent3">
              <a:lumMod val="20000"/>
              <a:lumOff val="80000"/>
            </a:schemeClr>
          </a:solidFill>
          <a:ln>
            <a:noFill/>
          </a:ln>
        </p:spPr>
        <p:txBody>
          <a:bodyPr wrap="square">
            <a:spAutoFit/>
          </a:bodyPr>
          <a:lstStyle/>
          <a:p>
            <a:pPr marR="0" lvl="0" defTabSz="1008309" rtl="0" eaLnBrk="1" fontAlgn="auto" latinLnBrk="0" hangingPunct="1">
              <a:lnSpc>
                <a:spcPct val="100000"/>
              </a:lnSpc>
              <a:spcBef>
                <a:spcPts val="1103"/>
              </a:spcBef>
              <a:spcAft>
                <a:spcPts val="0"/>
              </a:spcAft>
              <a:buClrTx/>
              <a:buSzTx/>
              <a:tabLst/>
              <a:defRPr/>
            </a:pPr>
            <a:r>
              <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The Ghana Investors Advisory Council (GIAC), which advises the President on investment issues, is composed of the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25 leading business executives in the country drawn from multinational companies </a:t>
            </a:r>
            <a:r>
              <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with operations in Ghana,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potential investors</a:t>
            </a:r>
            <a:r>
              <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 and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top local businesses</a:t>
            </a:r>
            <a:r>
              <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 the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CEO of the Ghana Investment Promotion Centre </a:t>
            </a:r>
            <a:r>
              <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is an observer at GIAC meetings. </a:t>
            </a:r>
          </a:p>
          <a:p>
            <a:pPr marR="0" lvl="0" defTabSz="1008309" rtl="0" eaLnBrk="1" fontAlgn="auto" latinLnBrk="0" hangingPunct="1">
              <a:lnSpc>
                <a:spcPct val="100000"/>
              </a:lnSpc>
              <a:spcBef>
                <a:spcPts val="1103"/>
              </a:spcBef>
              <a:spcAft>
                <a:spcPts val="0"/>
              </a:spcAft>
              <a:buClrTx/>
              <a:buSzTx/>
              <a:tabLst/>
              <a:defRPr/>
            </a:pPr>
            <a:r>
              <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The GIAC, which meets every six months, </a:t>
            </a:r>
            <a:r>
              <a:rPr kumimoji="0" lang="en-GB" sz="20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identifies very specific issues that need to be addressed in order to maintain or improve the environment for investment in the country</a:t>
            </a:r>
            <a:r>
              <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rPr>
              <a:t>.</a:t>
            </a:r>
            <a:endParaRPr kumimoji="0" lang="en-GB" sz="200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endParaRPr>
          </a:p>
        </p:txBody>
      </p:sp>
      <p:sp>
        <p:nvSpPr>
          <p:cNvPr id="4" name="Text Placeholder 9">
            <a:extLst>
              <a:ext uri="{FF2B5EF4-FFF2-40B4-BE49-F238E27FC236}">
                <a16:creationId xmlns:a16="http://schemas.microsoft.com/office/drawing/2014/main" id="{9B4C8EEA-FD28-0097-40FE-AF60B3EEE496}"/>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pic>
        <p:nvPicPr>
          <p:cNvPr id="2050" name="Picture 2" descr="GIPC will ensure Ghanaians benefit fully from $2.7 billion investments  yield - Government">
            <a:extLst>
              <a:ext uri="{FF2B5EF4-FFF2-40B4-BE49-F238E27FC236}">
                <a16:creationId xmlns:a16="http://schemas.microsoft.com/office/drawing/2014/main" id="{A72CA8AA-654F-91E7-4506-2F61D93692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5262" y="4401990"/>
            <a:ext cx="5030097" cy="21019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vestment Advisory Committee - Shaping Ghana's future today">
            <a:extLst>
              <a:ext uri="{FF2B5EF4-FFF2-40B4-BE49-F238E27FC236}">
                <a16:creationId xmlns:a16="http://schemas.microsoft.com/office/drawing/2014/main" id="{305A7B7A-20C8-8924-F3A2-EE599901B6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7576" y="2512125"/>
            <a:ext cx="3856937" cy="148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742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 descr="A close-up of a crystal&#10;&#10;Description automatically generated with low confidence"/>
          <p:cNvPicPr preferRelativeResize="0"/>
          <p:nvPr/>
        </p:nvPicPr>
        <p:blipFill rotWithShape="1">
          <a:blip r:embed="rId3">
            <a:alphaModFix/>
          </a:blip>
          <a:srcRect/>
          <a:stretch/>
        </p:blipFill>
        <p:spPr>
          <a:xfrm>
            <a:off x="0" y="148"/>
            <a:ext cx="13444538" cy="7562553"/>
          </a:xfrm>
          <a:prstGeom prst="rect">
            <a:avLst/>
          </a:prstGeom>
          <a:noFill/>
          <a:ln>
            <a:noFill/>
          </a:ln>
        </p:spPr>
      </p:pic>
      <p:sp>
        <p:nvSpPr>
          <p:cNvPr id="370" name="Google Shape;370;p5"/>
          <p:cNvSpPr/>
          <p:nvPr/>
        </p:nvSpPr>
        <p:spPr>
          <a:xfrm rot="10800000">
            <a:off x="1" y="0"/>
            <a:ext cx="13444537" cy="7554351"/>
          </a:xfrm>
          <a:prstGeom prst="rect">
            <a:avLst/>
          </a:prstGeom>
          <a:gradFill>
            <a:gsLst>
              <a:gs pos="0">
                <a:srgbClr val="01143D">
                  <a:alpha val="64705"/>
                </a:srgbClr>
              </a:gs>
              <a:gs pos="27000">
                <a:srgbClr val="01143D">
                  <a:alpha val="64705"/>
                </a:srgbClr>
              </a:gs>
              <a:gs pos="91000">
                <a:srgbClr val="0495A8">
                  <a:alpha val="76862"/>
                </a:srgbClr>
              </a:gs>
              <a:gs pos="100000">
                <a:srgbClr val="0495A8">
                  <a:alpha val="76862"/>
                </a:srgbClr>
              </a:gs>
            </a:gsLst>
            <a:lin ang="203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371" name="Google Shape;371;p5"/>
          <p:cNvSpPr txBox="1"/>
          <p:nvPr/>
        </p:nvSpPr>
        <p:spPr>
          <a:xfrm>
            <a:off x="1245392" y="2085975"/>
            <a:ext cx="11365708" cy="2505814"/>
          </a:xfrm>
          <a:prstGeom prst="rect">
            <a:avLst/>
          </a:prstGeom>
          <a:noFill/>
          <a:ln>
            <a:noFill/>
          </a:ln>
        </p:spPr>
        <p:txBody>
          <a:bodyPr spcFirstLastPara="1" wrap="square" lIns="0" tIns="12700" rIns="0" bIns="0" anchor="t" anchorCtr="0">
            <a:spAutoFit/>
          </a:bodyPr>
          <a:lstStyle/>
          <a:p>
            <a:pPr marL="12701" marR="5080" lvl="0" indent="0" algn="l" rtl="0">
              <a:lnSpc>
                <a:spcPct val="100000"/>
              </a:lnSpc>
              <a:spcBef>
                <a:spcPts val="0"/>
              </a:spcBef>
              <a:spcAft>
                <a:spcPts val="0"/>
              </a:spcAft>
              <a:buClr>
                <a:srgbClr val="000000"/>
              </a:buClr>
              <a:buSzPts val="5400"/>
              <a:buFont typeface="Arial"/>
              <a:buNone/>
            </a:pPr>
            <a:r>
              <a:rPr lang="en-US" sz="5400" dirty="0">
                <a:solidFill>
                  <a:schemeClr val="lt1"/>
                </a:solidFill>
                <a:latin typeface="Arial Black"/>
                <a:ea typeface="Arial Black"/>
                <a:cs typeface="Arial Black"/>
                <a:sym typeface="Arial Black"/>
              </a:rPr>
              <a:t>2. Introduction to key organisational tools to use: Databases, CRMs</a:t>
            </a:r>
            <a:endParaRPr sz="4800" i="0" u="none" strike="noStrike" cap="none" dirty="0">
              <a:solidFill>
                <a:schemeClr val="lt1"/>
              </a:solidFill>
              <a:latin typeface="Arial Black"/>
              <a:ea typeface="Arial Black"/>
              <a:cs typeface="Arial Black"/>
              <a:sym typeface="Arial Black"/>
            </a:endParaRPr>
          </a:p>
        </p:txBody>
      </p:sp>
      <p:pic>
        <p:nvPicPr>
          <p:cNvPr id="372" name="Google Shape;372;p5" descr="A picture containing text, clipart&#10;&#10;Description automatically generated"/>
          <p:cNvPicPr preferRelativeResize="0"/>
          <p:nvPr/>
        </p:nvPicPr>
        <p:blipFill rotWithShape="1">
          <a:blip r:embed="rId4">
            <a:alphaModFix/>
          </a:blip>
          <a:srcRect/>
          <a:stretch/>
        </p:blipFill>
        <p:spPr>
          <a:xfrm>
            <a:off x="11218069" y="200025"/>
            <a:ext cx="1965249" cy="589574"/>
          </a:xfrm>
          <a:prstGeom prst="rect">
            <a:avLst/>
          </a:prstGeom>
          <a:noFill/>
          <a:ln>
            <a:noFill/>
          </a:ln>
        </p:spPr>
      </p:pic>
      <p:sp>
        <p:nvSpPr>
          <p:cNvPr id="2" name="TextBox 1">
            <a:extLst>
              <a:ext uri="{FF2B5EF4-FFF2-40B4-BE49-F238E27FC236}">
                <a16:creationId xmlns:a16="http://schemas.microsoft.com/office/drawing/2014/main" id="{514DF4E6-8A9C-CB15-8202-CC75E01EAA44}"/>
              </a:ext>
            </a:extLst>
          </p:cNvPr>
          <p:cNvSpPr txBox="1"/>
          <p:nvPr/>
        </p:nvSpPr>
        <p:spPr>
          <a:xfrm flipH="1">
            <a:off x="12373142" y="7105210"/>
            <a:ext cx="1364341" cy="338554"/>
          </a:xfrm>
          <a:prstGeom prst="rect">
            <a:avLst/>
          </a:prstGeom>
          <a:noFill/>
        </p:spPr>
        <p:txBody>
          <a:bodyPr wrap="square" rtlCol="0">
            <a:spAutoFit/>
          </a:bodyPr>
          <a:lstStyle/>
          <a:p>
            <a:r>
              <a:rPr lang="en-GB" sz="1600" dirty="0">
                <a:solidFill>
                  <a:schemeClr val="bg1"/>
                </a:solidFill>
              </a:rPr>
              <a:t>30 mins</a:t>
            </a:r>
          </a:p>
        </p:txBody>
      </p:sp>
    </p:spTree>
    <p:extLst>
      <p:ext uri="{BB962C8B-B14F-4D97-AF65-F5344CB8AC3E}">
        <p14:creationId xmlns:p14="http://schemas.microsoft.com/office/powerpoint/2010/main" val="262577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39379D-09B9-5047-9CF6-9EB9B1CAAEB7}"/>
              </a:ext>
            </a:extLst>
          </p:cNvPr>
          <p:cNvSpPr>
            <a:spLocks noGrp="1"/>
          </p:cNvSpPr>
          <p:nvPr>
            <p:ph type="body" idx="1"/>
          </p:nvPr>
        </p:nvSpPr>
        <p:spPr>
          <a:xfrm>
            <a:off x="295835" y="784499"/>
            <a:ext cx="12476474" cy="670884"/>
          </a:xfrm>
        </p:spPr>
        <p:txBody>
          <a:bodyPr>
            <a:normAutofit/>
          </a:bodyPr>
          <a:lstStyle/>
          <a:p>
            <a:r>
              <a:rPr lang="en-US" sz="4000" b="1" dirty="0">
                <a:solidFill>
                  <a:schemeClr val="accent6"/>
                </a:solidFill>
                <a:latin typeface="Arial" panose="020B0604020202020204" pitchFamily="34" charset="0"/>
                <a:cs typeface="Arial" panose="020B0604020202020204" pitchFamily="34" charset="0"/>
              </a:rPr>
              <a:t>Partnership Details</a:t>
            </a:r>
          </a:p>
        </p:txBody>
      </p:sp>
      <p:sp>
        <p:nvSpPr>
          <p:cNvPr id="4" name="TextBox 3">
            <a:extLst>
              <a:ext uri="{FF2B5EF4-FFF2-40B4-BE49-F238E27FC236}">
                <a16:creationId xmlns:a16="http://schemas.microsoft.com/office/drawing/2014/main" id="{4F1DC2B2-F113-FC48-B4D1-9D9D6D1698CD}"/>
              </a:ext>
            </a:extLst>
          </p:cNvPr>
          <p:cNvSpPr txBox="1"/>
          <p:nvPr/>
        </p:nvSpPr>
        <p:spPr bwMode="gray">
          <a:xfrm>
            <a:off x="1130730" y="1926117"/>
            <a:ext cx="10949808" cy="4649495"/>
          </a:xfrm>
          <a:prstGeom prst="rect">
            <a:avLst/>
          </a:prstGeom>
        </p:spPr>
        <p:txBody>
          <a:bodyPr vert="horz" wrap="square" lIns="0" tIns="0" rIns="0" bIns="0" rtlCol="0">
            <a:noAutofit/>
          </a:bodyPr>
          <a:lstStyle/>
          <a:p>
            <a:pPr algn="just"/>
            <a:r>
              <a:rPr lang="en-GB" sz="1800" i="1" dirty="0"/>
              <a:t>The COMESA Regional Enterprise Competitiveness and Access to Markets Programme (RECAMP) is implemented by the COMESA Secretariat in collaboration with the following COMESA institutions: the Alliance for Commodity Trade in Eastern and Southern Africa (ACTESA), the Africa Leather and Leather Products Institute (ALLPI), the COMESA Business Council (CBC)., the Federation of National Associations of Women in Business in Eastern and Southern Africa (FEMCOM) and the COMESA Regional Investment Agency (RIA). </a:t>
            </a:r>
          </a:p>
          <a:p>
            <a:pPr algn="just"/>
            <a:endParaRPr lang="en-GB" sz="1800" dirty="0"/>
          </a:p>
          <a:p>
            <a:pPr algn="just"/>
            <a:r>
              <a:rPr lang="en-GB" sz="1800" i="1" dirty="0"/>
              <a:t>The 10 Euro million project runs until 2023 and is funded by the European Union under the 11th European Development Fund (EDF). RECAMP focuses on improving competitiveness and market access of SMEs and other firms in targeted value chains in the COMESA Member States and on generally improving the business environment for SMEs (including the women and youth) in this region.</a:t>
            </a:r>
            <a:endParaRPr lang="en-GB" sz="1800" dirty="0"/>
          </a:p>
          <a:p>
            <a:pPr algn="just"/>
            <a:endParaRPr lang="en-US" sz="1800" dirty="0"/>
          </a:p>
        </p:txBody>
      </p:sp>
      <p:pic>
        <p:nvPicPr>
          <p:cNvPr id="5" name="Picture 4">
            <a:extLst>
              <a:ext uri="{FF2B5EF4-FFF2-40B4-BE49-F238E27FC236}">
                <a16:creationId xmlns:a16="http://schemas.microsoft.com/office/drawing/2014/main" id="{C875235E-73AF-7543-B650-F70C6B148CA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0538" y="-16787"/>
            <a:ext cx="1364000" cy="887913"/>
          </a:xfrm>
          <a:prstGeom prst="rect">
            <a:avLst/>
          </a:prstGeom>
        </p:spPr>
      </p:pic>
    </p:spTree>
    <p:extLst>
      <p:ext uri="{BB962C8B-B14F-4D97-AF65-F5344CB8AC3E}">
        <p14:creationId xmlns:p14="http://schemas.microsoft.com/office/powerpoint/2010/main" val="175216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81"/>
        <p:cNvGrpSpPr/>
        <p:nvPr/>
      </p:nvGrpSpPr>
      <p:grpSpPr>
        <a:xfrm>
          <a:off x="0" y="0"/>
          <a:ext cx="0" cy="0"/>
          <a:chOff x="0" y="0"/>
          <a:chExt cx="0" cy="0"/>
        </a:xfrm>
      </p:grpSpPr>
      <p:sp>
        <p:nvSpPr>
          <p:cNvPr id="5582" name="Google Shape;5582;g16262693fc4_0_1964"/>
          <p:cNvSpPr txBox="1">
            <a:spLocks noGrp="1"/>
          </p:cNvSpPr>
          <p:nvPr>
            <p:ph type="title"/>
          </p:nvPr>
        </p:nvSpPr>
        <p:spPr>
          <a:xfrm>
            <a:off x="299141" y="584164"/>
            <a:ext cx="12846300" cy="4752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US"/>
              <a:t>Data sources and resources to help identify target firms</a:t>
            </a:r>
            <a:endParaRPr/>
          </a:p>
        </p:txBody>
      </p:sp>
      <p:sp>
        <p:nvSpPr>
          <p:cNvPr id="5583" name="Google Shape;5583;g16262693fc4_0_1964"/>
          <p:cNvSpPr txBox="1"/>
          <p:nvPr/>
        </p:nvSpPr>
        <p:spPr>
          <a:xfrm>
            <a:off x="4009352" y="1385780"/>
            <a:ext cx="6479700" cy="567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495A8"/>
              </a:buClr>
              <a:buSzPts val="3088"/>
              <a:buFont typeface="Arial"/>
              <a:buNone/>
              <a:tabLst/>
              <a:defRPr/>
            </a:pPr>
            <a:r>
              <a:rPr kumimoji="0" lang="en-US" sz="3088" b="1" i="0" u="none" strike="noStrike" kern="0" cap="none" spc="0" normalizeH="0" baseline="0" noProof="0">
                <a:ln>
                  <a:noFill/>
                </a:ln>
                <a:solidFill>
                  <a:srgbClr val="0495A8"/>
                </a:solidFill>
                <a:effectLst/>
                <a:uLnTx/>
                <a:uFillTx/>
                <a:latin typeface="Arial"/>
                <a:ea typeface="Arial"/>
                <a:cs typeface="Arial"/>
                <a:sym typeface="Arial"/>
              </a:rPr>
              <a:t>Mass company databases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584" name="Google Shape;5584;g16262693fc4_0_1964"/>
          <p:cNvPicPr preferRelativeResize="0"/>
          <p:nvPr/>
        </p:nvPicPr>
        <p:blipFill rotWithShape="1">
          <a:blip r:embed="rId3">
            <a:alphaModFix/>
          </a:blip>
          <a:srcRect/>
          <a:stretch/>
        </p:blipFill>
        <p:spPr>
          <a:xfrm>
            <a:off x="441807" y="2137376"/>
            <a:ext cx="1930675" cy="1451767"/>
          </a:xfrm>
          <a:prstGeom prst="rect">
            <a:avLst/>
          </a:prstGeom>
          <a:noFill/>
          <a:ln>
            <a:noFill/>
          </a:ln>
        </p:spPr>
      </p:pic>
      <p:pic>
        <p:nvPicPr>
          <p:cNvPr id="5585" name="Google Shape;5585;g16262693fc4_0_1964" descr="Logo, company name&#10;&#10;Description automatically generated"/>
          <p:cNvPicPr preferRelativeResize="0"/>
          <p:nvPr/>
        </p:nvPicPr>
        <p:blipFill rotWithShape="1">
          <a:blip r:embed="rId4">
            <a:alphaModFix/>
          </a:blip>
          <a:srcRect/>
          <a:stretch/>
        </p:blipFill>
        <p:spPr>
          <a:xfrm>
            <a:off x="5559280" y="2397145"/>
            <a:ext cx="1966092" cy="1040496"/>
          </a:xfrm>
          <a:prstGeom prst="rect">
            <a:avLst/>
          </a:prstGeom>
          <a:noFill/>
          <a:ln>
            <a:noFill/>
          </a:ln>
        </p:spPr>
      </p:pic>
      <p:pic>
        <p:nvPicPr>
          <p:cNvPr id="5586" name="Google Shape;5586;g16262693fc4_0_1964" descr="Logo, company name&#10;&#10;Description automatically generated"/>
          <p:cNvPicPr preferRelativeResize="0"/>
          <p:nvPr/>
        </p:nvPicPr>
        <p:blipFill rotWithShape="1">
          <a:blip r:embed="rId5">
            <a:alphaModFix/>
          </a:blip>
          <a:srcRect/>
          <a:stretch/>
        </p:blipFill>
        <p:spPr>
          <a:xfrm>
            <a:off x="10629544" y="2476279"/>
            <a:ext cx="2500606" cy="879953"/>
          </a:xfrm>
          <a:prstGeom prst="rect">
            <a:avLst/>
          </a:prstGeom>
          <a:noFill/>
          <a:ln>
            <a:noFill/>
          </a:ln>
        </p:spPr>
      </p:pic>
      <p:pic>
        <p:nvPicPr>
          <p:cNvPr id="5587" name="Google Shape;5587;g16262693fc4_0_1964" descr="A picture containing graphical user interface&#10;&#10;Description automatically generated"/>
          <p:cNvPicPr preferRelativeResize="0"/>
          <p:nvPr/>
        </p:nvPicPr>
        <p:blipFill rotWithShape="1">
          <a:blip r:embed="rId6">
            <a:alphaModFix/>
          </a:blip>
          <a:srcRect/>
          <a:stretch/>
        </p:blipFill>
        <p:spPr>
          <a:xfrm>
            <a:off x="7533788" y="2001361"/>
            <a:ext cx="3434699" cy="1664598"/>
          </a:xfrm>
          <a:prstGeom prst="rect">
            <a:avLst/>
          </a:prstGeom>
          <a:noFill/>
          <a:ln>
            <a:noFill/>
          </a:ln>
        </p:spPr>
      </p:pic>
      <p:pic>
        <p:nvPicPr>
          <p:cNvPr id="5588" name="Google Shape;5588;g16262693fc4_0_1964" descr="Logo, company name&#10;&#10;Description automatically generated"/>
          <p:cNvPicPr preferRelativeResize="0"/>
          <p:nvPr/>
        </p:nvPicPr>
        <p:blipFill rotWithShape="1">
          <a:blip r:embed="rId7">
            <a:alphaModFix/>
          </a:blip>
          <a:srcRect/>
          <a:stretch/>
        </p:blipFill>
        <p:spPr>
          <a:xfrm>
            <a:off x="2617104" y="2137376"/>
            <a:ext cx="2530280" cy="1423283"/>
          </a:xfrm>
          <a:prstGeom prst="rect">
            <a:avLst/>
          </a:prstGeom>
          <a:noFill/>
          <a:ln>
            <a:noFill/>
          </a:ln>
        </p:spPr>
      </p:pic>
      <p:pic>
        <p:nvPicPr>
          <p:cNvPr id="5589" name="Google Shape;5589;g16262693fc4_0_1964" descr="Logo&#10;&#10;Description automatically generated"/>
          <p:cNvPicPr preferRelativeResize="0"/>
          <p:nvPr/>
        </p:nvPicPr>
        <p:blipFill rotWithShape="1">
          <a:blip r:embed="rId8">
            <a:alphaModFix/>
          </a:blip>
          <a:srcRect/>
          <a:stretch/>
        </p:blipFill>
        <p:spPr>
          <a:xfrm>
            <a:off x="7525372" y="5167108"/>
            <a:ext cx="1022413" cy="1022413"/>
          </a:xfrm>
          <a:prstGeom prst="rect">
            <a:avLst/>
          </a:prstGeom>
          <a:noFill/>
          <a:ln>
            <a:noFill/>
          </a:ln>
        </p:spPr>
      </p:pic>
      <p:pic>
        <p:nvPicPr>
          <p:cNvPr id="5590" name="Google Shape;5590;g16262693fc4_0_1964" descr="Graphical user interface, application&#10;&#10;Description automatically generated"/>
          <p:cNvPicPr preferRelativeResize="0"/>
          <p:nvPr/>
        </p:nvPicPr>
        <p:blipFill rotWithShape="1">
          <a:blip r:embed="rId9">
            <a:alphaModFix/>
          </a:blip>
          <a:srcRect t="34566" r="4507" b="42363"/>
          <a:stretch/>
        </p:blipFill>
        <p:spPr>
          <a:xfrm>
            <a:off x="6778607" y="4211939"/>
            <a:ext cx="6479618" cy="814057"/>
          </a:xfrm>
          <a:prstGeom prst="rect">
            <a:avLst/>
          </a:prstGeom>
          <a:noFill/>
          <a:ln>
            <a:noFill/>
          </a:ln>
        </p:spPr>
      </p:pic>
      <p:pic>
        <p:nvPicPr>
          <p:cNvPr id="5591" name="Google Shape;5591;g16262693fc4_0_1964" descr="A picture containing text, clipart&#10;&#10;Description automatically generated"/>
          <p:cNvPicPr preferRelativeResize="0"/>
          <p:nvPr/>
        </p:nvPicPr>
        <p:blipFill rotWithShape="1">
          <a:blip r:embed="rId10">
            <a:alphaModFix/>
          </a:blip>
          <a:srcRect/>
          <a:stretch/>
        </p:blipFill>
        <p:spPr>
          <a:xfrm>
            <a:off x="1743311" y="4249848"/>
            <a:ext cx="3568583" cy="874880"/>
          </a:xfrm>
          <a:prstGeom prst="rect">
            <a:avLst/>
          </a:prstGeom>
          <a:noFill/>
          <a:ln>
            <a:noFill/>
          </a:ln>
        </p:spPr>
      </p:pic>
      <p:pic>
        <p:nvPicPr>
          <p:cNvPr id="5592" name="Google Shape;5592;g16262693fc4_0_1964"/>
          <p:cNvPicPr preferRelativeResize="0"/>
          <p:nvPr/>
        </p:nvPicPr>
        <p:blipFill rotWithShape="1">
          <a:blip r:embed="rId11">
            <a:alphaModFix/>
          </a:blip>
          <a:srcRect/>
          <a:stretch/>
        </p:blipFill>
        <p:spPr>
          <a:xfrm>
            <a:off x="4331659" y="5521051"/>
            <a:ext cx="2390609" cy="630491"/>
          </a:xfrm>
          <a:prstGeom prst="rect">
            <a:avLst/>
          </a:prstGeom>
          <a:noFill/>
          <a:ln>
            <a:noFill/>
          </a:ln>
        </p:spPr>
      </p:pic>
      <p:sp>
        <p:nvSpPr>
          <p:cNvPr id="5593" name="Google Shape;5593;g16262693fc4_0_1964"/>
          <p:cNvSpPr txBox="1"/>
          <p:nvPr/>
        </p:nvSpPr>
        <p:spPr>
          <a:xfrm>
            <a:off x="3482460" y="3782728"/>
            <a:ext cx="6479700" cy="567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495A8"/>
              </a:buClr>
              <a:buSzPts val="3088"/>
              <a:buFont typeface="Arial"/>
              <a:buNone/>
              <a:tabLst/>
              <a:defRPr/>
            </a:pPr>
            <a:r>
              <a:rPr kumimoji="0" lang="en-US" sz="3088" b="1" i="0" u="none" strike="noStrike" kern="0" cap="none" spc="0" normalizeH="0" baseline="0" noProof="0">
                <a:ln>
                  <a:noFill/>
                </a:ln>
                <a:solidFill>
                  <a:srgbClr val="0495A8"/>
                </a:solidFill>
                <a:effectLst/>
                <a:uLnTx/>
                <a:uFillTx/>
                <a:latin typeface="Arial"/>
                <a:ea typeface="Arial"/>
                <a:cs typeface="Arial"/>
                <a:sym typeface="Arial"/>
              </a:rPr>
              <a:t>FDI specific company databases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4" name="Google Shape;5594;g16262693fc4_0_1964"/>
          <p:cNvSpPr txBox="1"/>
          <p:nvPr/>
        </p:nvSpPr>
        <p:spPr>
          <a:xfrm>
            <a:off x="0" y="6450430"/>
            <a:ext cx="13557300" cy="6354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81C36"/>
              </a:buClr>
              <a:buSzPts val="1764"/>
              <a:buFont typeface="Arial"/>
              <a:buNone/>
              <a:tabLst/>
              <a:defRPr/>
            </a:pPr>
            <a:r>
              <a:rPr kumimoji="0" lang="en-US" sz="1764" b="1" i="0" u="none" strike="noStrike" kern="0" cap="none" spc="0" normalizeH="0" baseline="0" noProof="0">
                <a:ln>
                  <a:noFill/>
                </a:ln>
                <a:solidFill>
                  <a:srgbClr val="181C36"/>
                </a:solidFill>
                <a:effectLst/>
                <a:uLnTx/>
                <a:uFillTx/>
                <a:latin typeface="Arial"/>
                <a:ea typeface="Arial"/>
                <a:cs typeface="Arial"/>
                <a:sym typeface="Arial"/>
              </a:rPr>
              <a:t>Databases are an important source of information, but alone they are not sufficient to identify the right companies to target.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181C36"/>
              </a:buClr>
              <a:buSzPts val="1764"/>
              <a:buFont typeface="Arial"/>
              <a:buNone/>
              <a:tabLst/>
              <a:defRPr/>
            </a:pPr>
            <a:r>
              <a:rPr kumimoji="0" lang="en-US" sz="1764" b="1" i="0" u="none" strike="noStrike" kern="0" cap="none" spc="0" normalizeH="0" baseline="0" noProof="0">
                <a:ln>
                  <a:noFill/>
                </a:ln>
                <a:solidFill>
                  <a:srgbClr val="181C36"/>
                </a:solidFill>
                <a:effectLst/>
                <a:uLnTx/>
                <a:uFillTx/>
                <a:latin typeface="Arial"/>
                <a:ea typeface="Arial"/>
                <a:cs typeface="Arial"/>
                <a:sym typeface="Arial"/>
              </a:rPr>
              <a:t>Bespoke research and continuous investment intelligence gathering is needed.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87"/>
        <p:cNvGrpSpPr/>
        <p:nvPr/>
      </p:nvGrpSpPr>
      <p:grpSpPr>
        <a:xfrm>
          <a:off x="0" y="0"/>
          <a:ext cx="0" cy="0"/>
          <a:chOff x="0" y="0"/>
          <a:chExt cx="0" cy="0"/>
        </a:xfrm>
      </p:grpSpPr>
      <p:pic>
        <p:nvPicPr>
          <p:cNvPr id="5688" name="Google Shape;5688;g16262693fc4_0_2062" descr="A picture containing text, sign&#10;&#10;Description automatically generated"/>
          <p:cNvPicPr preferRelativeResize="0"/>
          <p:nvPr/>
        </p:nvPicPr>
        <p:blipFill rotWithShape="1">
          <a:blip r:embed="rId3">
            <a:alphaModFix/>
          </a:blip>
          <a:srcRect/>
          <a:stretch/>
        </p:blipFill>
        <p:spPr>
          <a:xfrm>
            <a:off x="11654140" y="402062"/>
            <a:ext cx="1338740" cy="402442"/>
          </a:xfrm>
          <a:prstGeom prst="rect">
            <a:avLst/>
          </a:prstGeom>
          <a:noFill/>
          <a:ln>
            <a:noFill/>
          </a:ln>
        </p:spPr>
      </p:pic>
      <p:sp>
        <p:nvSpPr>
          <p:cNvPr id="5689" name="Google Shape;5689;g16262693fc4_0_2062"/>
          <p:cNvSpPr txBox="1"/>
          <p:nvPr/>
        </p:nvSpPr>
        <p:spPr>
          <a:xfrm>
            <a:off x="169069" y="7133961"/>
            <a:ext cx="9831300" cy="169200"/>
          </a:xfrm>
          <a:prstGeom prst="rect">
            <a:avLst/>
          </a:prstGeom>
          <a:noFill/>
          <a:ln>
            <a:noFill/>
          </a:ln>
        </p:spPr>
        <p:txBody>
          <a:bodyPr spcFirstLastPara="1" wrap="square" lIns="0" tIns="0" rIns="0" bIns="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0" b="0" i="0" u="none" strike="noStrike" kern="0" cap="none" spc="0" normalizeH="0" baseline="0" noProof="0">
                <a:ln>
                  <a:noFill/>
                </a:ln>
                <a:solidFill>
                  <a:srgbClr val="878787"/>
                </a:solidFill>
                <a:effectLst/>
                <a:uLnTx/>
                <a:uFillTx/>
                <a:latin typeface="Arial"/>
                <a:ea typeface="Arial"/>
                <a:cs typeface="Arial"/>
                <a:sym typeface="Arial"/>
              </a:rPr>
              <a:t>Source: Wavteq</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90" name="Google Shape;5690;g16262693fc4_0_2062"/>
          <p:cNvSpPr txBox="1"/>
          <p:nvPr/>
        </p:nvSpPr>
        <p:spPr>
          <a:xfrm>
            <a:off x="763605" y="355011"/>
            <a:ext cx="10383600" cy="729397"/>
          </a:xfrm>
          <a:prstGeom prst="rect">
            <a:avLst/>
          </a:prstGeom>
          <a:noFill/>
          <a:ln>
            <a:noFill/>
          </a:ln>
        </p:spPr>
        <p:txBody>
          <a:bodyPr spcFirstLastPara="1" wrap="square" lIns="0" tIns="14000" rIns="0" bIns="0" anchor="t" anchorCtr="0">
            <a:spAutoFit/>
          </a:bodyPr>
          <a:lstStyle/>
          <a:p>
            <a:pPr marL="14005"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2000" b="0" i="0" u="none" strike="noStrike" kern="0" cap="none" spc="0" normalizeH="0" baseline="0" noProof="0" dirty="0">
                <a:ln>
                  <a:noFill/>
                </a:ln>
                <a:solidFill>
                  <a:srgbClr val="0495A8"/>
                </a:solidFill>
                <a:effectLst/>
                <a:uLnTx/>
                <a:uFillTx/>
                <a:latin typeface="Verdana"/>
                <a:ea typeface="Verdana"/>
                <a:cs typeface="Verdana"/>
                <a:sym typeface="Verdana"/>
              </a:rPr>
              <a:t>Business Development Tools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a:p>
            <a:pPr marL="14005"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2648" b="0" i="0" u="none" strike="noStrike" kern="0" cap="none" spc="0" normalizeH="0" baseline="0" noProof="0" dirty="0">
                <a:ln>
                  <a:noFill/>
                </a:ln>
                <a:solidFill>
                  <a:srgbClr val="181C36"/>
                </a:solidFill>
                <a:effectLst/>
                <a:uLnTx/>
                <a:uFillTx/>
                <a:latin typeface="Arial Black"/>
                <a:ea typeface="Arial Black"/>
                <a:cs typeface="Arial Black"/>
                <a:sym typeface="Arial Black"/>
              </a:rPr>
              <a:t>Relationship Management Tools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91" name="Google Shape;5691;g16262693fc4_0_2062"/>
          <p:cNvSpPr txBox="1"/>
          <p:nvPr/>
        </p:nvSpPr>
        <p:spPr>
          <a:xfrm>
            <a:off x="3679737" y="2697232"/>
            <a:ext cx="9582000" cy="4792200"/>
          </a:xfrm>
          <a:prstGeom prst="rect">
            <a:avLst/>
          </a:prstGeom>
          <a:noFill/>
          <a:ln>
            <a:noFill/>
          </a:ln>
        </p:spPr>
        <p:txBody>
          <a:bodyPr spcFirstLastPara="1" wrap="square" lIns="91425" tIns="45700" rIns="91425" bIns="45700" anchor="t" anchorCtr="0">
            <a:spAutoFit/>
          </a:bodyPr>
          <a:lstStyle/>
          <a:p>
            <a:pPr marL="457200" marR="0" lvl="0" indent="0" algn="l" defTabSz="914400" rtl="0" eaLnBrk="1" fontAlgn="auto" latinLnBrk="0" hangingPunct="1">
              <a:lnSpc>
                <a:spcPct val="115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666666"/>
                </a:solidFill>
                <a:effectLst/>
                <a:uLnTx/>
                <a:uFillTx/>
                <a:latin typeface="Arial"/>
                <a:ea typeface="Arial"/>
                <a:cs typeface="Arial"/>
                <a:sym typeface="Arial"/>
              </a:rPr>
              <a:t>Amplify/Salesforce/Dynamics/ </a:t>
            </a:r>
            <a:r>
              <a:rPr kumimoji="0" lang="en-US" sz="1600" b="1" i="0" u="none" strike="noStrike" kern="0" cap="none" spc="0" normalizeH="0" baseline="0" noProof="0" dirty="0" err="1">
                <a:ln>
                  <a:noFill/>
                </a:ln>
                <a:solidFill>
                  <a:srgbClr val="666666"/>
                </a:solidFill>
                <a:effectLst/>
                <a:uLnTx/>
                <a:uFillTx/>
                <a:latin typeface="Arial"/>
                <a:ea typeface="Arial"/>
                <a:cs typeface="Arial"/>
                <a:sym typeface="Arial"/>
              </a:rPr>
              <a:t>Hubspot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1" fontAlgn="auto" latinLnBrk="0" hangingPunct="1">
              <a:lnSpc>
                <a:spcPct val="115000"/>
              </a:lnSpc>
              <a:spcBef>
                <a:spcPts val="4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CRM’s </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systems help </a:t>
            </a:r>
            <a:r>
              <a:rPr kumimoji="0" lang="en-US" sz="1600" b="0" i="0" u="none" strike="noStrike" kern="0" cap="none" spc="0" normalizeH="0" baseline="0" noProof="0" dirty="0">
                <a:ln>
                  <a:noFill/>
                </a:ln>
                <a:solidFill>
                  <a:srgbClr val="000000"/>
                </a:solidFill>
                <a:effectLst/>
                <a:uLnTx/>
                <a:uFillTx/>
                <a:latin typeface="Arial"/>
                <a:cs typeface="Arial"/>
                <a:sym typeface="Arial"/>
              </a:rPr>
              <a:t>BD teams</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keep </a:t>
            </a:r>
            <a:r>
              <a:rPr kumimoji="0" lang="en-US" sz="1600" b="0" i="0" u="none" strike="noStrike" kern="0" cap="none" spc="0" normalizeH="0" baseline="0" noProof="0" dirty="0">
                <a:ln>
                  <a:noFill/>
                </a:ln>
                <a:solidFill>
                  <a:srgbClr val="000000"/>
                </a:solidFill>
                <a:effectLst/>
                <a:uLnTx/>
                <a:uFillTx/>
                <a:latin typeface="Arial"/>
                <a:cs typeface="Arial"/>
                <a:sym typeface="Arial"/>
              </a:rPr>
              <a:t>prospect</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contact details up to date, track every </a:t>
            </a:r>
            <a:r>
              <a:rPr kumimoji="0" lang="en-US" sz="1600" b="0" i="0" u="none" strike="noStrike" kern="0" cap="none" spc="0" normalizeH="0" baseline="0" noProof="0" dirty="0">
                <a:ln>
                  <a:noFill/>
                </a:ln>
                <a:solidFill>
                  <a:srgbClr val="000000"/>
                </a:solidFill>
                <a:effectLst/>
                <a:uLnTx/>
                <a:uFillTx/>
                <a:latin typeface="Arial"/>
                <a:cs typeface="Arial"/>
                <a:sym typeface="Arial"/>
              </a:rPr>
              <a:t>prospect</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interaction, and manage accounts through </a:t>
            </a:r>
            <a:r>
              <a:rPr kumimoji="0" lang="en-US" sz="1600" b="0" i="0" u="none" strike="noStrike" kern="0" cap="none" spc="0" normalizeH="0" baseline="0" noProof="0" dirty="0">
                <a:ln>
                  <a:noFill/>
                </a:ln>
                <a:solidFill>
                  <a:srgbClr val="000000"/>
                </a:solidFill>
                <a:effectLst/>
                <a:uLnTx/>
                <a:uFillTx/>
                <a:latin typeface="Arial"/>
                <a:cs typeface="Arial"/>
                <a:sym typeface="Arial"/>
              </a:rPr>
              <a:t>various pipelines</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a:t>
            </a:r>
            <a:endParaRPr kumimoji="0" sz="16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15000"/>
              </a:lnSpc>
              <a:spcBef>
                <a:spcPts val="4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Estimated Costs: 1K USD per user </a:t>
            </a:r>
            <a:r>
              <a:rPr kumimoji="0" lang="en-US" sz="1600" b="0" i="0" u="none" strike="noStrike" kern="0" cap="none" spc="0" normalizeH="0" baseline="0" noProof="0" dirty="0">
                <a:ln>
                  <a:noFill/>
                </a:ln>
                <a:solidFill>
                  <a:srgbClr val="000000"/>
                </a:solidFill>
                <a:effectLst/>
                <a:uLnTx/>
                <a:uFillTx/>
                <a:latin typeface="Arial"/>
                <a:cs typeface="Arial"/>
                <a:sym typeface="Arial"/>
              </a:rPr>
              <a:t>user/ per year (Amplify), Salesforce/Dynamics  8K - 50K</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per</a:t>
            </a:r>
            <a:r>
              <a:rPr kumimoji="0" lang="en-US" sz="1600" b="0" i="0" u="none" strike="noStrike" kern="0" cap="none" spc="0" normalizeH="0" baseline="0" noProof="0" dirty="0">
                <a:ln>
                  <a:noFill/>
                </a:ln>
                <a:solidFill>
                  <a:srgbClr val="000000"/>
                </a:solidFill>
                <a:effectLst/>
                <a:uLnTx/>
                <a:uFillTx/>
                <a:latin typeface="Arial"/>
                <a:cs typeface="Arial"/>
                <a:sym typeface="Arial"/>
              </a:rPr>
              <a:t> year.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1" fontAlgn="auto" latinLnBrk="0" hangingPunct="1">
              <a:lnSpc>
                <a:spcPct val="115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666666"/>
                </a:solidFill>
                <a:effectLst/>
                <a:uLnTx/>
                <a:uFillTx/>
                <a:latin typeface="Arial"/>
                <a:ea typeface="Arial"/>
                <a:cs typeface="Arial"/>
                <a:sym typeface="Arial"/>
              </a:rPr>
              <a:t>Influencers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1" fontAlgn="auto" latinLnBrk="0" hangingPunct="1">
              <a:lnSpc>
                <a:spcPct val="115000"/>
              </a:lnSpc>
              <a:spcBef>
                <a:spcPts val="4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Influencers is </a:t>
            </a:r>
            <a:r>
              <a:rPr kumimoji="0" lang="en-US" sz="1600" b="0" i="0" u="none" strike="noStrike" kern="0" cap="none" spc="0" normalizeH="0" baseline="0" noProof="0" dirty="0">
                <a:ln>
                  <a:noFill/>
                </a:ln>
                <a:solidFill>
                  <a:srgbClr val="000000"/>
                </a:solidFill>
                <a:effectLst/>
                <a:uLnTx/>
                <a:uFillTx/>
                <a:latin typeface="Arial"/>
                <a:cs typeface="Arial"/>
                <a:sym typeface="Arial"/>
              </a:rPr>
              <a:t>curated Network of  nearly 30,000 global business site-consultants, advisors &amp; intermediaries in the FDI value chain. Wavteq Influencers is a unique online platform providing a complete solution for IPAs to develop and implement an intermediaries strategy.</a:t>
            </a:r>
            <a:endParaRPr kumimoji="0"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457200" algn="l" defTabSz="914400" rtl="0" eaLnBrk="1" fontAlgn="auto" latinLnBrk="0" hangingPunct="1">
              <a:lnSpc>
                <a:spcPct val="115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E</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stimated Costs: 5K - 7K USD/ per </a:t>
            </a:r>
            <a:r>
              <a:rPr kumimoji="0" lang="en-US" sz="1600" b="0" i="0" u="none" strike="noStrike" kern="0" cap="none" spc="0" normalizeH="0" baseline="0" noProof="0" dirty="0">
                <a:ln>
                  <a:noFill/>
                </a:ln>
                <a:solidFill>
                  <a:srgbClr val="000000"/>
                </a:solidFill>
                <a:effectLst/>
                <a:uLnTx/>
                <a:uFillTx/>
                <a:latin typeface="Arial"/>
                <a:cs typeface="Arial"/>
                <a:sym typeface="Arial"/>
              </a:rPr>
              <a:t>year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1" fontAlgn="auto" latinLnBrk="0" hangingPunct="1">
              <a:lnSpc>
                <a:spcPct val="115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15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666666"/>
                </a:solidFill>
                <a:effectLst/>
                <a:uLnTx/>
                <a:uFillTx/>
                <a:latin typeface="Arial"/>
                <a:ea typeface="Arial"/>
                <a:cs typeface="Arial"/>
                <a:sym typeface="Arial"/>
              </a:rPr>
              <a:t>LinkedIn Sales Navigator: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457200" marR="0" lvl="0" indent="0" algn="l" defTabSz="914400" rtl="0" eaLnBrk="1" fontAlgn="auto" latinLnBrk="0" hangingPunct="1">
              <a:lnSpc>
                <a:spcPct val="115000"/>
              </a:lnSpc>
              <a:spcBef>
                <a:spcPts val="40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What it does and how it helps: This tool makes it easy to build prospect lists based on decision makers' job titles and responsibilities. Users can also monitor relevant discussions, allowing salespeople to find more meaningful ways to engage.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Estimated Costs: $79 USD per month</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92" name="Google Shape;5692;g16262693fc4_0_2062"/>
          <p:cNvSpPr txBox="1"/>
          <p:nvPr/>
        </p:nvSpPr>
        <p:spPr>
          <a:xfrm>
            <a:off x="647698" y="1168078"/>
            <a:ext cx="12167700" cy="15080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With nearly 600 vendors, the CRM/Relationship management space is crowded. Often the first investment into business development teams, choosing and investing in the right platform is a critical decision. With the rapid change in technology and how economic development and investment promotion organizations are interacting with prospects CRMs are gaining new features by tailoring the user experience to suit expected outcomes and better monitor the activities which are most impactful. It is critical that IPAs choose </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Operational Systems that are fit for purpose. </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693" name="Google Shape;5693;g16262693fc4_0_2062"/>
          <p:cNvPicPr preferRelativeResize="0"/>
          <p:nvPr/>
        </p:nvPicPr>
        <p:blipFill>
          <a:blip r:embed="rId4">
            <a:alphaModFix/>
          </a:blip>
          <a:stretch>
            <a:fillRect/>
          </a:stretch>
        </p:blipFill>
        <p:spPr>
          <a:xfrm>
            <a:off x="647698" y="2881101"/>
            <a:ext cx="1059299" cy="741500"/>
          </a:xfrm>
          <a:prstGeom prst="rect">
            <a:avLst/>
          </a:prstGeom>
          <a:noFill/>
          <a:ln>
            <a:noFill/>
          </a:ln>
        </p:spPr>
      </p:pic>
      <p:pic>
        <p:nvPicPr>
          <p:cNvPr id="5694" name="Google Shape;5694;g16262693fc4_0_2062"/>
          <p:cNvPicPr preferRelativeResize="0"/>
          <p:nvPr/>
        </p:nvPicPr>
        <p:blipFill>
          <a:blip r:embed="rId5">
            <a:alphaModFix/>
          </a:blip>
          <a:stretch>
            <a:fillRect/>
          </a:stretch>
        </p:blipFill>
        <p:spPr>
          <a:xfrm>
            <a:off x="2188556" y="3622601"/>
            <a:ext cx="1491174" cy="838800"/>
          </a:xfrm>
          <a:prstGeom prst="rect">
            <a:avLst/>
          </a:prstGeom>
          <a:noFill/>
          <a:ln>
            <a:noFill/>
          </a:ln>
        </p:spPr>
      </p:pic>
      <p:pic>
        <p:nvPicPr>
          <p:cNvPr id="5695" name="Google Shape;5695;g16262693fc4_0_2062"/>
          <p:cNvPicPr preferRelativeResize="0"/>
          <p:nvPr/>
        </p:nvPicPr>
        <p:blipFill rotWithShape="1">
          <a:blip r:embed="rId6">
            <a:alphaModFix/>
          </a:blip>
          <a:srcRect l="18112" t="33706" r="19558" b="39587"/>
          <a:stretch/>
        </p:blipFill>
        <p:spPr>
          <a:xfrm>
            <a:off x="1882325" y="3016375"/>
            <a:ext cx="2103624" cy="470951"/>
          </a:xfrm>
          <a:prstGeom prst="rect">
            <a:avLst/>
          </a:prstGeom>
          <a:noFill/>
          <a:ln>
            <a:noFill/>
          </a:ln>
        </p:spPr>
      </p:pic>
      <p:pic>
        <p:nvPicPr>
          <p:cNvPr id="5696" name="Google Shape;5696;g16262693fc4_0_2062"/>
          <p:cNvPicPr preferRelativeResize="0"/>
          <p:nvPr/>
        </p:nvPicPr>
        <p:blipFill rotWithShape="1">
          <a:blip r:embed="rId7">
            <a:alphaModFix/>
          </a:blip>
          <a:srcRect l="40309"/>
          <a:stretch/>
        </p:blipFill>
        <p:spPr>
          <a:xfrm>
            <a:off x="1707000" y="4771550"/>
            <a:ext cx="1972726" cy="360350"/>
          </a:xfrm>
          <a:prstGeom prst="rect">
            <a:avLst/>
          </a:prstGeom>
          <a:noFill/>
          <a:ln>
            <a:noFill/>
          </a:ln>
        </p:spPr>
      </p:pic>
      <p:pic>
        <p:nvPicPr>
          <p:cNvPr id="5697" name="Google Shape;5697;g16262693fc4_0_2062"/>
          <p:cNvPicPr preferRelativeResize="0"/>
          <p:nvPr/>
        </p:nvPicPr>
        <p:blipFill rotWithShape="1">
          <a:blip r:embed="rId8">
            <a:alphaModFix/>
          </a:blip>
          <a:srcRect t="33762" b="31068"/>
          <a:stretch/>
        </p:blipFill>
        <p:spPr>
          <a:xfrm>
            <a:off x="763605" y="5713525"/>
            <a:ext cx="3180045" cy="838800"/>
          </a:xfrm>
          <a:prstGeom prst="rect">
            <a:avLst/>
          </a:prstGeom>
          <a:noFill/>
          <a:ln>
            <a:noFill/>
          </a:ln>
        </p:spPr>
      </p:pic>
      <p:pic>
        <p:nvPicPr>
          <p:cNvPr id="2050" name="Picture 2" descr="HubSpot CRM Review | PCMag">
            <a:extLst>
              <a:ext uri="{FF2B5EF4-FFF2-40B4-BE49-F238E27FC236}">
                <a16:creationId xmlns:a16="http://schemas.microsoft.com/office/drawing/2014/main" id="{1D8927B1-B618-B6F2-AC54-967A8B1443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01" y="3643690"/>
            <a:ext cx="1718070" cy="9678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3110536214"/>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What is a CRM and how can an IPA benefit from it </a:t>
            </a:r>
            <a:endParaRPr dirty="0"/>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46742" y="118744"/>
            <a:ext cx="3225581" cy="220842"/>
            <a:chOff x="8310798" y="239648"/>
            <a:chExt cx="3070667"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1" name="Straight Arrow Connector 10">
              <a:extLst>
                <a:ext uri="{FF2B5EF4-FFF2-40B4-BE49-F238E27FC236}">
                  <a16:creationId xmlns:a16="http://schemas.microsoft.com/office/drawing/2014/main" id="{8AC8D5DF-02B3-F608-6C53-ABFB66945510}"/>
                </a:ext>
              </a:extLst>
            </p:cNvPr>
            <p:cNvCxnSpPr>
              <a:cxnSpLocks/>
              <a:stCxn id="10" idx="6"/>
              <a:endCxn id="10"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684F904D-FB28-21D3-DE27-EFB1E8E3F3B7}"/>
              </a:ext>
            </a:extLst>
          </p:cNvPr>
          <p:cNvSpPr txBox="1"/>
          <p:nvPr/>
        </p:nvSpPr>
        <p:spPr>
          <a:xfrm>
            <a:off x="118939" y="1433708"/>
            <a:ext cx="7225621" cy="5755422"/>
          </a:xfrm>
          <a:prstGeom prst="rect">
            <a:avLst/>
          </a:prstGeom>
          <a:noFill/>
        </p:spPr>
        <p:txBody>
          <a:bodyPr wrap="square">
            <a:spAutoFit/>
          </a:bodyPr>
          <a:lstStyle/>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2"/>
                </a:solidFill>
                <a:effectLst/>
                <a:latin typeface="Arial" panose="020B0604020202020204" pitchFamily="34" charset="0"/>
              </a:rPr>
              <a:t>A Customer Relationship Management system (CRM) – sometimes referred to as an Investor Tracking System (ITS) – is a </a:t>
            </a:r>
            <a:r>
              <a:rPr lang="en-US" sz="2000" b="1" i="0" u="none" strike="noStrike" dirty="0">
                <a:solidFill>
                  <a:schemeClr val="bg2"/>
                </a:solidFill>
                <a:effectLst/>
                <a:latin typeface="Arial" panose="020B0604020202020204" pitchFamily="34" charset="0"/>
              </a:rPr>
              <a:t>digital tool investment promotion agencies use to track key information on their prospective and existing investors</a:t>
            </a:r>
            <a:r>
              <a:rPr lang="en-US" sz="2000" b="0" i="0" u="none" strike="noStrike" dirty="0">
                <a:solidFill>
                  <a:schemeClr val="bg2"/>
                </a:solidFill>
                <a:effectLst/>
                <a:latin typeface="Arial" panose="020B0604020202020204" pitchFamily="34" charset="0"/>
              </a:rPr>
              <a:t>.</a:t>
            </a:r>
          </a:p>
          <a:p>
            <a:pPr marL="342900" indent="-342900" rtl="0" fontAlgn="base">
              <a:spcBef>
                <a:spcPts val="0"/>
              </a:spcBef>
              <a:spcAft>
                <a:spcPts val="0"/>
              </a:spcAft>
              <a:buFont typeface="Arial" panose="020B0604020202020204" pitchFamily="34" charset="0"/>
              <a:buChar char="•"/>
            </a:pPr>
            <a:endParaRPr lang="en-US" sz="2000" dirty="0">
              <a:solidFill>
                <a:schemeClr val="bg2"/>
              </a:solidFill>
              <a:latin typeface="Arial" panose="020B0604020202020204" pitchFamily="34" charset="0"/>
            </a:endParaRPr>
          </a:p>
          <a:p>
            <a:pPr marL="342900" indent="-342900" rtl="0" fontAlgn="base">
              <a:spcBef>
                <a:spcPts val="0"/>
              </a:spcBef>
              <a:spcAft>
                <a:spcPts val="0"/>
              </a:spcAft>
              <a:buFont typeface="Arial" panose="020B0604020202020204" pitchFamily="34" charset="0"/>
              <a:buChar char="•"/>
            </a:pPr>
            <a:r>
              <a:rPr lang="en-US" sz="2000" b="1" i="0" u="none" strike="noStrike" dirty="0">
                <a:solidFill>
                  <a:schemeClr val="bg2"/>
                </a:solidFill>
                <a:effectLst/>
                <a:latin typeface="Arial" panose="020B0604020202020204" pitchFamily="34" charset="0"/>
              </a:rPr>
              <a:t>Examples of key data points that can be tracked on a CRM</a:t>
            </a:r>
            <a:r>
              <a:rPr lang="en-US" sz="2000" b="0" i="0" u="none" strike="noStrike" dirty="0">
                <a:solidFill>
                  <a:schemeClr val="bg2"/>
                </a:solidFill>
                <a:effectLst/>
                <a:latin typeface="Arial" panose="020B0604020202020204" pitchFamily="34" charset="0"/>
              </a:rPr>
              <a:t> include: basic company profile information (company size, location of company, industry and sub-sector of investor, most recent communications, potential investor development plans or business expansion requests, </a:t>
            </a:r>
          </a:p>
          <a:p>
            <a:pPr marL="342900" indent="-342900" rtl="0" fontAlgn="base">
              <a:spcBef>
                <a:spcPts val="0"/>
              </a:spcBef>
              <a:spcAft>
                <a:spcPts val="0"/>
              </a:spcAft>
              <a:buFont typeface="Arial" panose="020B0604020202020204" pitchFamily="34" charset="0"/>
              <a:buChar char="•"/>
            </a:pPr>
            <a:endParaRPr lang="en-US" sz="2000" b="1" dirty="0">
              <a:solidFill>
                <a:schemeClr val="bg2"/>
              </a:solidFill>
              <a:latin typeface="Arial" panose="020B0604020202020204"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2"/>
                </a:solidFill>
                <a:effectLst/>
                <a:latin typeface="Arial" panose="020B0604020202020204" pitchFamily="34" charset="0"/>
              </a:rPr>
              <a:t>A CRM can also be a </a:t>
            </a:r>
            <a:r>
              <a:rPr lang="en-US" sz="2000" b="1" i="0" u="none" strike="noStrike" dirty="0">
                <a:solidFill>
                  <a:schemeClr val="bg2"/>
                </a:solidFill>
                <a:effectLst/>
                <a:latin typeface="Arial" panose="020B0604020202020204" pitchFamily="34" charset="0"/>
              </a:rPr>
              <a:t>useful tool for collaboration </a:t>
            </a:r>
            <a:r>
              <a:rPr lang="en-US" sz="2000" b="0" i="0" u="none" strike="noStrike" dirty="0">
                <a:solidFill>
                  <a:schemeClr val="bg2"/>
                </a:solidFill>
                <a:effectLst/>
                <a:latin typeface="Arial" panose="020B0604020202020204" pitchFamily="34" charset="0"/>
              </a:rPr>
              <a:t>between different agencies and stakeholders, especially when destination authorities wish to transfer leads to the national authorities, or report on the status of a lead </a:t>
            </a:r>
          </a:p>
          <a:p>
            <a:br>
              <a:rPr lang="en-US" sz="2800" b="0" dirty="0">
                <a:effectLst/>
              </a:rPr>
            </a:br>
            <a:endPar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endParaRPr>
          </a:p>
        </p:txBody>
      </p:sp>
      <p:sp>
        <p:nvSpPr>
          <p:cNvPr id="4" name="Text Placeholder 9">
            <a:extLst>
              <a:ext uri="{FF2B5EF4-FFF2-40B4-BE49-F238E27FC236}">
                <a16:creationId xmlns:a16="http://schemas.microsoft.com/office/drawing/2014/main" id="{9B4C8EEA-FD28-0097-40FE-AF60B3EEE496}"/>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pic>
        <p:nvPicPr>
          <p:cNvPr id="19" name="Picture 18">
            <a:extLst>
              <a:ext uri="{FF2B5EF4-FFF2-40B4-BE49-F238E27FC236}">
                <a16:creationId xmlns:a16="http://schemas.microsoft.com/office/drawing/2014/main" id="{53853D6D-7885-C3DE-4281-5000770280BB}"/>
              </a:ext>
            </a:extLst>
          </p:cNvPr>
          <p:cNvPicPr>
            <a:picLocks noChangeAspect="1"/>
          </p:cNvPicPr>
          <p:nvPr/>
        </p:nvPicPr>
        <p:blipFill>
          <a:blip r:embed="rId6"/>
          <a:stretch>
            <a:fillRect/>
          </a:stretch>
        </p:blipFill>
        <p:spPr>
          <a:xfrm>
            <a:off x="7244547" y="1822956"/>
            <a:ext cx="5638924" cy="5025796"/>
          </a:xfrm>
          <a:prstGeom prst="rect">
            <a:avLst/>
          </a:prstGeom>
        </p:spPr>
      </p:pic>
      <p:sp>
        <p:nvSpPr>
          <p:cNvPr id="20" name="Text Placeholder 3">
            <a:extLst>
              <a:ext uri="{FF2B5EF4-FFF2-40B4-BE49-F238E27FC236}">
                <a16:creationId xmlns:a16="http://schemas.microsoft.com/office/drawing/2014/main" id="{5DEF508B-CA44-74ED-43EB-946C8EA1AA19}"/>
              </a:ext>
            </a:extLst>
          </p:cNvPr>
          <p:cNvSpPr txBox="1">
            <a:spLocks/>
          </p:cNvSpPr>
          <p:nvPr/>
        </p:nvSpPr>
        <p:spPr>
          <a:xfrm>
            <a:off x="7244547" y="1211380"/>
            <a:ext cx="7687572" cy="36933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a:lstStyle>
          <a:p>
            <a:pPr marR="0" lvl="0" algn="l" defTabSz="1008309" rtl="0" eaLnBrk="1" fontAlgn="auto" latinLnBrk="0" hangingPunct="1">
              <a:lnSpc>
                <a:spcPct val="90000"/>
              </a:lnSpc>
              <a:spcBef>
                <a:spcPts val="1103"/>
              </a:spcBef>
              <a:spcAft>
                <a:spcPts val="0"/>
              </a:spcAft>
              <a:buClrTx/>
              <a:buSzTx/>
              <a:tabLst/>
              <a:defRPr/>
            </a:pPr>
            <a:r>
              <a:rPr lang="en-GB" sz="2000" b="1" kern="1200" dirty="0">
                <a:solidFill>
                  <a:schemeClr val="bg2"/>
                </a:solidFill>
                <a:latin typeface="Arial" panose="020B0604020202020204" pitchFamily="34" charset="0"/>
                <a:ea typeface="+mn-ea"/>
                <a:cs typeface="Arial" panose="020B0604020202020204" pitchFamily="34" charset="0"/>
              </a:rPr>
              <a:t>Example dashboard from Amplify CRM</a:t>
            </a:r>
          </a:p>
        </p:txBody>
      </p:sp>
      <p:cxnSp>
        <p:nvCxnSpPr>
          <p:cNvPr id="21" name="Straight Connector 20">
            <a:extLst>
              <a:ext uri="{FF2B5EF4-FFF2-40B4-BE49-F238E27FC236}">
                <a16:creationId xmlns:a16="http://schemas.microsoft.com/office/drawing/2014/main" id="{24F216C2-BA53-74AF-2A88-BD119B593B8D}"/>
              </a:ext>
            </a:extLst>
          </p:cNvPr>
          <p:cNvCxnSpPr>
            <a:cxnSpLocks/>
          </p:cNvCxnSpPr>
          <p:nvPr/>
        </p:nvCxnSpPr>
        <p:spPr>
          <a:xfrm flipV="1">
            <a:off x="7244547" y="1580712"/>
            <a:ext cx="5900850" cy="75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298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2582247234"/>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Benefits of a CRM for facilitation and aftercare  </a:t>
            </a:r>
            <a:endParaRPr dirty="0"/>
          </a:p>
        </p:txBody>
      </p:sp>
      <p:sp>
        <p:nvSpPr>
          <p:cNvPr id="8" name="TextBox 7">
            <a:extLst>
              <a:ext uri="{FF2B5EF4-FFF2-40B4-BE49-F238E27FC236}">
                <a16:creationId xmlns:a16="http://schemas.microsoft.com/office/drawing/2014/main" id="{CE83539D-1364-5375-B611-F1C416573D6B}"/>
              </a:ext>
            </a:extLst>
          </p:cNvPr>
          <p:cNvSpPr txBox="1"/>
          <p:nvPr/>
        </p:nvSpPr>
        <p:spPr>
          <a:xfrm>
            <a:off x="309123" y="1263303"/>
            <a:ext cx="6606027" cy="5324535"/>
          </a:xfrm>
          <a:prstGeom prst="rect">
            <a:avLst/>
          </a:prstGeom>
          <a:noFill/>
        </p:spPr>
        <p:txBody>
          <a:bodyPr wrap="square">
            <a:spAutoFit/>
          </a:bodyPr>
          <a:lstStyle/>
          <a:p>
            <a:pPr marL="342900" indent="-342900" rtl="0" fontAlgn="base">
              <a:spcBef>
                <a:spcPts val="600"/>
              </a:spcBef>
              <a:spcAft>
                <a:spcPts val="0"/>
              </a:spcAft>
              <a:buFont typeface="Arial" panose="020B0604020202020204" pitchFamily="34" charset="0"/>
              <a:buChar char="•"/>
            </a:pPr>
            <a:r>
              <a:rPr lang="en-US" sz="2000" b="1" i="0" u="none" strike="noStrike" dirty="0">
                <a:solidFill>
                  <a:schemeClr val="bg2"/>
                </a:solidFill>
                <a:effectLst/>
                <a:latin typeface="Arial" panose="020B0604020202020204" pitchFamily="34" charset="0"/>
              </a:rPr>
              <a:t>Better knowledge management </a:t>
            </a:r>
            <a:r>
              <a:rPr lang="en-US" sz="2000" b="0" i="0" u="none" strike="noStrike" dirty="0">
                <a:solidFill>
                  <a:schemeClr val="bg2"/>
                </a:solidFill>
                <a:effectLst/>
                <a:latin typeface="Arial" panose="020B0604020202020204" pitchFamily="34" charset="0"/>
              </a:rPr>
              <a:t>and when used well, minimal loss of information within team </a:t>
            </a:r>
          </a:p>
          <a:p>
            <a:pPr marL="342900" indent="-342900" rtl="0" fontAlgn="base">
              <a:spcBef>
                <a:spcPts val="600"/>
              </a:spcBef>
              <a:spcAft>
                <a:spcPts val="0"/>
              </a:spcAft>
              <a:buFont typeface="Arial" panose="020B0604020202020204" pitchFamily="34" charset="0"/>
              <a:buChar char="•"/>
            </a:pPr>
            <a:endParaRPr lang="en-US" sz="2000" b="1" dirty="0">
              <a:solidFill>
                <a:schemeClr val="bg2"/>
              </a:solidFill>
              <a:latin typeface="Arial" panose="020B0604020202020204" pitchFamily="34" charset="0"/>
            </a:endParaRPr>
          </a:p>
          <a:p>
            <a:pPr marL="342900" indent="-342900" rtl="0" fontAlgn="base">
              <a:spcBef>
                <a:spcPts val="600"/>
              </a:spcBef>
              <a:spcAft>
                <a:spcPts val="0"/>
              </a:spcAft>
              <a:buFont typeface="Arial" panose="020B0604020202020204" pitchFamily="34" charset="0"/>
              <a:buChar char="•"/>
            </a:pPr>
            <a:r>
              <a:rPr lang="en-US" sz="2000" b="1" i="0" u="none" strike="noStrike" dirty="0">
                <a:solidFill>
                  <a:schemeClr val="bg2"/>
                </a:solidFill>
                <a:effectLst/>
                <a:latin typeface="Arial" panose="020B0604020202020204" pitchFamily="34" charset="0"/>
              </a:rPr>
              <a:t>Better documentation of communications and company information</a:t>
            </a:r>
            <a:r>
              <a:rPr lang="en-US" sz="2000" b="0" i="0" u="none" strike="noStrike" dirty="0">
                <a:solidFill>
                  <a:schemeClr val="bg2"/>
                </a:solidFill>
                <a:effectLst/>
                <a:latin typeface="Arial" panose="020B0604020202020204" pitchFamily="34" charset="0"/>
              </a:rPr>
              <a:t> that team has conducted with investors </a:t>
            </a:r>
          </a:p>
          <a:p>
            <a:pPr marL="342900" indent="-342900" rtl="0" fontAlgn="base">
              <a:spcBef>
                <a:spcPts val="600"/>
              </a:spcBef>
              <a:spcAft>
                <a:spcPts val="0"/>
              </a:spcAft>
              <a:buFont typeface="Arial" panose="020B0604020202020204" pitchFamily="34" charset="0"/>
              <a:buChar char="•"/>
            </a:pPr>
            <a:endParaRPr lang="en-US" sz="2000" b="1" dirty="0">
              <a:solidFill>
                <a:schemeClr val="bg2"/>
              </a:solidFill>
              <a:latin typeface="Arial" panose="020B0604020202020204" pitchFamily="34" charset="0"/>
            </a:endParaRPr>
          </a:p>
          <a:p>
            <a:pPr marL="342900" indent="-342900" rtl="0" fontAlgn="base">
              <a:spcBef>
                <a:spcPts val="600"/>
              </a:spcBef>
              <a:spcAft>
                <a:spcPts val="0"/>
              </a:spcAft>
              <a:buFont typeface="Arial" panose="020B0604020202020204" pitchFamily="34" charset="0"/>
              <a:buChar char="•"/>
            </a:pPr>
            <a:r>
              <a:rPr lang="en-US" sz="2000" b="1" i="0" u="none" strike="noStrike" dirty="0">
                <a:solidFill>
                  <a:schemeClr val="bg2"/>
                </a:solidFill>
                <a:effectLst/>
                <a:latin typeface="Arial" panose="020B0604020202020204" pitchFamily="34" charset="0"/>
              </a:rPr>
              <a:t>Ability to track information </a:t>
            </a:r>
            <a:r>
              <a:rPr lang="en-US" sz="2000" b="0" i="0" u="none" strike="noStrike" dirty="0">
                <a:solidFill>
                  <a:schemeClr val="bg2"/>
                </a:solidFill>
                <a:effectLst/>
                <a:latin typeface="Arial" panose="020B0604020202020204" pitchFamily="34" charset="0"/>
              </a:rPr>
              <a:t>in one location </a:t>
            </a:r>
          </a:p>
          <a:p>
            <a:pPr marL="342900" indent="-342900" rtl="0" fontAlgn="base">
              <a:spcBef>
                <a:spcPts val="600"/>
              </a:spcBef>
              <a:spcAft>
                <a:spcPts val="0"/>
              </a:spcAft>
              <a:buFont typeface="Arial" panose="020B0604020202020204" pitchFamily="34" charset="0"/>
              <a:buChar char="•"/>
            </a:pPr>
            <a:endParaRPr lang="en-US" sz="2000" b="1" dirty="0">
              <a:solidFill>
                <a:schemeClr val="bg2"/>
              </a:solidFill>
              <a:latin typeface="Arial" panose="020B0604020202020204" pitchFamily="34" charset="0"/>
            </a:endParaRPr>
          </a:p>
          <a:p>
            <a:pPr marL="342900" indent="-342900" rtl="0" fontAlgn="base">
              <a:spcBef>
                <a:spcPts val="600"/>
              </a:spcBef>
              <a:spcAft>
                <a:spcPts val="0"/>
              </a:spcAft>
              <a:buFont typeface="Arial" panose="020B0604020202020204" pitchFamily="34" charset="0"/>
              <a:buChar char="•"/>
            </a:pPr>
            <a:r>
              <a:rPr lang="en-US" sz="2000" b="1" i="0" u="none" strike="noStrike" dirty="0">
                <a:solidFill>
                  <a:schemeClr val="bg2"/>
                </a:solidFill>
                <a:effectLst/>
                <a:latin typeface="Arial" panose="020B0604020202020204" pitchFamily="34" charset="0"/>
              </a:rPr>
              <a:t>Ability to track progress of team </a:t>
            </a:r>
            <a:r>
              <a:rPr lang="en-US" sz="2000" b="0" i="0" u="none" strike="noStrike" dirty="0">
                <a:solidFill>
                  <a:schemeClr val="bg2"/>
                </a:solidFill>
                <a:effectLst/>
                <a:latin typeface="Arial" panose="020B0604020202020204" pitchFamily="34" charset="0"/>
              </a:rPr>
              <a:t>in achieving key performance indicators and organisational goals </a:t>
            </a:r>
          </a:p>
          <a:p>
            <a:pPr marL="342900" indent="-342900" rtl="0" fontAlgn="base">
              <a:spcBef>
                <a:spcPts val="600"/>
              </a:spcBef>
              <a:spcAft>
                <a:spcPts val="0"/>
              </a:spcAft>
              <a:buFont typeface="Arial" panose="020B0604020202020204" pitchFamily="34" charset="0"/>
              <a:buChar char="•"/>
            </a:pPr>
            <a:endParaRPr lang="en-US" sz="2000" b="1" dirty="0">
              <a:solidFill>
                <a:schemeClr val="bg2"/>
              </a:solidFill>
              <a:latin typeface="Arial" panose="020B0604020202020204" pitchFamily="34" charset="0"/>
            </a:endParaRPr>
          </a:p>
          <a:p>
            <a:pPr marL="342900" indent="-342900" rtl="0" fontAlgn="base">
              <a:spcBef>
                <a:spcPts val="600"/>
              </a:spcBef>
              <a:spcAft>
                <a:spcPts val="0"/>
              </a:spcAft>
              <a:buFont typeface="Arial" panose="020B0604020202020204" pitchFamily="34" charset="0"/>
              <a:buChar char="•"/>
            </a:pPr>
            <a:r>
              <a:rPr lang="en-US" sz="2000" b="1" i="0" u="none" strike="noStrike" dirty="0">
                <a:solidFill>
                  <a:schemeClr val="bg2"/>
                </a:solidFill>
                <a:effectLst/>
                <a:latin typeface="Arial" panose="020B0604020202020204" pitchFamily="34" charset="0"/>
              </a:rPr>
              <a:t>Enhances collaboration potential </a:t>
            </a:r>
            <a:r>
              <a:rPr lang="en-US" sz="2000" b="0" i="0" u="none" strike="noStrike" dirty="0">
                <a:solidFill>
                  <a:schemeClr val="bg2"/>
                </a:solidFill>
                <a:effectLst/>
                <a:latin typeface="Arial" panose="020B0604020202020204" pitchFamily="34" charset="0"/>
              </a:rPr>
              <a:t>between destination authority and other organisations responsible for tourism investment promotion</a:t>
            </a:r>
            <a:endParaRPr lang="en-US" sz="2000" b="1" i="0" u="none" strike="noStrike" dirty="0">
              <a:solidFill>
                <a:schemeClr val="bg2"/>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0AE7F7D5-71AA-817C-B553-247BC6036E38}"/>
              </a:ext>
            </a:extLst>
          </p:cNvPr>
          <p:cNvPicPr>
            <a:picLocks noChangeAspect="1"/>
          </p:cNvPicPr>
          <p:nvPr/>
        </p:nvPicPr>
        <p:blipFill>
          <a:blip r:embed="rId6"/>
          <a:stretch>
            <a:fillRect/>
          </a:stretch>
        </p:blipFill>
        <p:spPr>
          <a:xfrm>
            <a:off x="6915150" y="1570760"/>
            <a:ext cx="5603951" cy="5711489"/>
          </a:xfrm>
          <a:prstGeom prst="rect">
            <a:avLst/>
          </a:prstGeom>
        </p:spPr>
      </p:pic>
      <p:sp>
        <p:nvSpPr>
          <p:cNvPr id="15" name="Text Placeholder 3">
            <a:extLst>
              <a:ext uri="{FF2B5EF4-FFF2-40B4-BE49-F238E27FC236}">
                <a16:creationId xmlns:a16="http://schemas.microsoft.com/office/drawing/2014/main" id="{6616683C-DEEC-BEE0-3081-0AAE6DF35F33}"/>
              </a:ext>
            </a:extLst>
          </p:cNvPr>
          <p:cNvSpPr txBox="1">
            <a:spLocks/>
          </p:cNvSpPr>
          <p:nvPr/>
        </p:nvSpPr>
        <p:spPr>
          <a:xfrm>
            <a:off x="7030235" y="1078637"/>
            <a:ext cx="7687572" cy="36933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a:lstStyle>
          <a:p>
            <a:pPr marR="0" lvl="0" algn="l" defTabSz="1008309" rtl="0" eaLnBrk="1" fontAlgn="auto" latinLnBrk="0" hangingPunct="1">
              <a:lnSpc>
                <a:spcPct val="90000"/>
              </a:lnSpc>
              <a:spcBef>
                <a:spcPts val="1103"/>
              </a:spcBef>
              <a:spcAft>
                <a:spcPts val="0"/>
              </a:spcAft>
              <a:buClrTx/>
              <a:buSzTx/>
              <a:tabLst/>
              <a:defRPr/>
            </a:pPr>
            <a:r>
              <a:rPr lang="en-GB" sz="2000" b="1" kern="1200" dirty="0">
                <a:solidFill>
                  <a:schemeClr val="bg2"/>
                </a:solidFill>
                <a:latin typeface="Arial" panose="020B0604020202020204" pitchFamily="34" charset="0"/>
                <a:ea typeface="+mn-ea"/>
                <a:cs typeface="Arial" panose="020B0604020202020204" pitchFamily="34" charset="0"/>
              </a:rPr>
              <a:t>Example from Amplify CRM</a:t>
            </a:r>
          </a:p>
        </p:txBody>
      </p:sp>
      <p:cxnSp>
        <p:nvCxnSpPr>
          <p:cNvPr id="16" name="Straight Connector 15">
            <a:extLst>
              <a:ext uri="{FF2B5EF4-FFF2-40B4-BE49-F238E27FC236}">
                <a16:creationId xmlns:a16="http://schemas.microsoft.com/office/drawing/2014/main" id="{96B4E81F-AD81-ADB9-304C-4ADE8C5FB077}"/>
              </a:ext>
            </a:extLst>
          </p:cNvPr>
          <p:cNvCxnSpPr>
            <a:cxnSpLocks/>
          </p:cNvCxnSpPr>
          <p:nvPr/>
        </p:nvCxnSpPr>
        <p:spPr>
          <a:xfrm flipV="1">
            <a:off x="7030235" y="1440389"/>
            <a:ext cx="5900850" cy="758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sticker">
            <a:extLst>
              <a:ext uri="{FF2B5EF4-FFF2-40B4-BE49-F238E27FC236}">
                <a16:creationId xmlns:a16="http://schemas.microsoft.com/office/drawing/2014/main" id="{3BD03FE0-204E-4864-9EB7-06AB0D15BD72}"/>
              </a:ext>
            </a:extLst>
          </p:cNvPr>
          <p:cNvGrpSpPr/>
          <p:nvPr/>
        </p:nvGrpSpPr>
        <p:grpSpPr bwMode="gray">
          <a:xfrm>
            <a:off x="2467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21" name="Text Placeholder 9">
            <a:extLst>
              <a:ext uri="{FF2B5EF4-FFF2-40B4-BE49-F238E27FC236}">
                <a16:creationId xmlns:a16="http://schemas.microsoft.com/office/drawing/2014/main" id="{DBE56259-3351-1AD2-94A1-C47BBD4D9357}"/>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spTree>
    <p:extLst>
      <p:ext uri="{BB962C8B-B14F-4D97-AF65-F5344CB8AC3E}">
        <p14:creationId xmlns:p14="http://schemas.microsoft.com/office/powerpoint/2010/main" val="4080724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2512054868"/>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950388"/>
          </a:xfrm>
          <a:prstGeom prst="rect">
            <a:avLst/>
          </a:prstGeom>
          <a:noFill/>
          <a:ln>
            <a:noFill/>
          </a:ln>
        </p:spPr>
        <p:txBody>
          <a:bodyPr spcFirstLastPara="1" wrap="square" lIns="0" tIns="0" rIns="0" bIns="0" anchor="t" anchorCtr="0">
            <a:spAutoFit/>
          </a:bodyPr>
          <a:lstStyle/>
          <a:p>
            <a:r>
              <a:rPr lang="en-US" dirty="0"/>
              <a:t>When setting up a CRM for aftercare/facilitation, IPAs need to define their existing approach to these activities </a:t>
            </a:r>
            <a:endParaRPr dirty="0"/>
          </a:p>
        </p:txBody>
      </p:sp>
      <p:sp>
        <p:nvSpPr>
          <p:cNvPr id="8" name="TextBox 7">
            <a:extLst>
              <a:ext uri="{FF2B5EF4-FFF2-40B4-BE49-F238E27FC236}">
                <a16:creationId xmlns:a16="http://schemas.microsoft.com/office/drawing/2014/main" id="{CE83539D-1364-5375-B611-F1C416573D6B}"/>
              </a:ext>
            </a:extLst>
          </p:cNvPr>
          <p:cNvSpPr txBox="1"/>
          <p:nvPr/>
        </p:nvSpPr>
        <p:spPr>
          <a:xfrm>
            <a:off x="299142" y="1922774"/>
            <a:ext cx="6865588" cy="5465599"/>
          </a:xfrm>
          <a:prstGeom prst="rect">
            <a:avLst/>
          </a:prstGeom>
          <a:noFill/>
        </p:spPr>
        <p:txBody>
          <a:bodyPr wrap="square">
            <a:spAutoFit/>
          </a:bodyPr>
          <a:lstStyle/>
          <a:p>
            <a:pPr marL="329801" marR="345906" lvl="0" indent="-316497" algn="just" defTabSz="1008309" rtl="0" eaLnBrk="1" fontAlgn="auto" latinLnBrk="0" hangingPunct="1">
              <a:lnSpc>
                <a:spcPct val="100000"/>
              </a:lnSpc>
              <a:spcBef>
                <a:spcPts val="783"/>
              </a:spcBef>
              <a:spcAft>
                <a:spcPts val="0"/>
              </a:spcAft>
              <a:buClrTx/>
              <a:buSzTx/>
              <a:buFontTx/>
              <a:buChar char="•"/>
              <a:tabLst>
                <a:tab pos="330501" algn="l"/>
              </a:tabLst>
              <a:defRPr/>
            </a:pPr>
            <a:r>
              <a:rPr kumimoji="0" lang="en-US" sz="2000" b="0" i="0" u="none" strike="noStrike" kern="0" cap="none" spc="0" normalizeH="0" baseline="0" noProof="0" dirty="0">
                <a:ln>
                  <a:noFill/>
                </a:ln>
                <a:solidFill>
                  <a:schemeClr val="bg2"/>
                </a:solidFill>
                <a:effectLst/>
                <a:uLnTx/>
                <a:uFillTx/>
                <a:latin typeface="Arial"/>
                <a:cs typeface="Arial"/>
                <a:sym typeface="Arial"/>
              </a:rPr>
              <a:t>List</a:t>
            </a:r>
            <a:r>
              <a:rPr kumimoji="0" lang="en-US" sz="2000" b="0" i="0" u="none" strike="noStrike" kern="0" cap="none" spc="-8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each</a:t>
            </a:r>
            <a:r>
              <a:rPr kumimoji="0" lang="en-US" sz="2000" b="0" i="0" u="none" strike="noStrike" kern="0" cap="none" spc="-88"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process</a:t>
            </a:r>
            <a:r>
              <a:rPr kumimoji="0" lang="en-US" sz="2000" b="0" i="0" u="none" strike="noStrike" kern="0" cap="none" spc="-61" normalizeH="0" baseline="0" noProof="0" dirty="0">
                <a:ln>
                  <a:noFill/>
                </a:ln>
                <a:solidFill>
                  <a:schemeClr val="bg2"/>
                </a:solidFill>
                <a:effectLst/>
                <a:uLnTx/>
                <a:uFillTx/>
                <a:latin typeface="Arial"/>
                <a:cs typeface="Arial"/>
                <a:sym typeface="Arial"/>
              </a:rPr>
              <a:t> </a:t>
            </a:r>
            <a:r>
              <a:rPr kumimoji="0" lang="en-US" sz="2000" b="0" i="0" u="none" strike="noStrike" kern="0" cap="none" spc="-11" normalizeH="0" baseline="0" noProof="0" dirty="0">
                <a:ln>
                  <a:noFill/>
                </a:ln>
                <a:solidFill>
                  <a:schemeClr val="bg2"/>
                </a:solidFill>
                <a:effectLst/>
                <a:uLnTx/>
                <a:uFillTx/>
                <a:latin typeface="Arial"/>
                <a:cs typeface="Arial"/>
                <a:sym typeface="Arial"/>
              </a:rPr>
              <a:t>(activity,</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service,</a:t>
            </a:r>
            <a:r>
              <a:rPr kumimoji="0" lang="en-US" sz="2000" b="0" i="0" u="none" strike="noStrike" kern="0" cap="none" spc="-77"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program</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28" normalizeH="0" baseline="0" noProof="0" dirty="0">
                <a:ln>
                  <a:noFill/>
                </a:ln>
                <a:solidFill>
                  <a:schemeClr val="bg2"/>
                </a:solidFill>
                <a:effectLst/>
                <a:uLnTx/>
                <a:uFillTx/>
                <a:latin typeface="Arial"/>
                <a:cs typeface="Arial"/>
                <a:sym typeface="Arial"/>
              </a:rPr>
              <a:t>or </a:t>
            </a:r>
            <a:r>
              <a:rPr kumimoji="0" lang="en-US" sz="2000" b="0" i="0" u="none" strike="noStrike" kern="0" cap="none" spc="0" normalizeH="0" baseline="0" noProof="0" dirty="0">
                <a:ln>
                  <a:noFill/>
                </a:ln>
                <a:solidFill>
                  <a:schemeClr val="bg2"/>
                </a:solidFill>
                <a:effectLst/>
                <a:uLnTx/>
                <a:uFillTx/>
                <a:latin typeface="Arial"/>
                <a:cs typeface="Arial"/>
                <a:sym typeface="Arial"/>
              </a:rPr>
              <a:t>support)</a:t>
            </a:r>
            <a:r>
              <a:rPr kumimoji="0" lang="en-US" sz="2000" b="0" i="0" u="none" strike="noStrike" kern="0" cap="none" spc="-66"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your</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agency</a:t>
            </a:r>
            <a:r>
              <a:rPr kumimoji="0" lang="en-US" sz="2000" b="0" i="0" u="none" strike="noStrike" kern="0" cap="none" spc="-77" normalizeH="0" baseline="0" noProof="0" dirty="0">
                <a:ln>
                  <a:noFill/>
                </a:ln>
                <a:solidFill>
                  <a:schemeClr val="bg2"/>
                </a:solidFill>
                <a:effectLst/>
                <a:uLnTx/>
                <a:uFillTx/>
                <a:latin typeface="Arial"/>
                <a:cs typeface="Arial"/>
                <a:sym typeface="Arial"/>
              </a:rPr>
              <a:t> </a:t>
            </a:r>
            <a:r>
              <a:rPr kumimoji="0" lang="en-US" sz="2000" b="0" i="0" u="none" strike="noStrike" kern="0" cap="none" spc="-11" normalizeH="0" baseline="0" noProof="0" dirty="0">
                <a:ln>
                  <a:noFill/>
                </a:ln>
                <a:solidFill>
                  <a:schemeClr val="bg2"/>
                </a:solidFill>
                <a:effectLst/>
                <a:uLnTx/>
                <a:uFillTx/>
                <a:latin typeface="Arial"/>
                <a:cs typeface="Arial"/>
                <a:sym typeface="Arial"/>
              </a:rPr>
              <a:t>delivers.</a:t>
            </a:r>
            <a:endParaRPr kumimoji="0" lang="en-US" sz="2000" b="0" i="0" u="none" strike="noStrike" kern="0" cap="none" spc="0" normalizeH="0" baseline="0" noProof="0" dirty="0">
              <a:ln>
                <a:noFill/>
              </a:ln>
              <a:solidFill>
                <a:schemeClr val="bg2"/>
              </a:solidFill>
              <a:effectLst/>
              <a:uLnTx/>
              <a:uFillTx/>
              <a:latin typeface="Arial"/>
              <a:cs typeface="Arial"/>
              <a:sym typeface="Arial"/>
            </a:endParaRPr>
          </a:p>
          <a:p>
            <a:pPr marL="329801" marR="0" lvl="0" indent="-316497" algn="just" defTabSz="1008309" rtl="0" eaLnBrk="1" fontAlgn="auto" latinLnBrk="0" hangingPunct="1">
              <a:lnSpc>
                <a:spcPct val="100000"/>
              </a:lnSpc>
              <a:spcBef>
                <a:spcPts val="662"/>
              </a:spcBef>
              <a:spcAft>
                <a:spcPts val="0"/>
              </a:spcAft>
              <a:buClrTx/>
              <a:buSzTx/>
              <a:buFontTx/>
              <a:buChar char="•"/>
              <a:tabLst>
                <a:tab pos="330501" algn="l"/>
              </a:tabLst>
              <a:defRPr/>
            </a:pPr>
            <a:r>
              <a:rPr kumimoji="0" lang="en-US" sz="2000" b="0" i="0" u="none" strike="noStrike" kern="0" cap="none" spc="0" normalizeH="0" baseline="0" noProof="0" dirty="0">
                <a:ln>
                  <a:noFill/>
                </a:ln>
                <a:solidFill>
                  <a:schemeClr val="bg2"/>
                </a:solidFill>
                <a:effectLst/>
                <a:uLnTx/>
                <a:uFillTx/>
                <a:latin typeface="Arial"/>
                <a:cs typeface="Arial"/>
                <a:sym typeface="Arial"/>
              </a:rPr>
              <a:t>Define</a:t>
            </a:r>
            <a:r>
              <a:rPr kumimoji="0" lang="en-US" sz="2000" b="0" i="0" u="none" strike="noStrike" kern="0" cap="none" spc="-66"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the</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purpose,</a:t>
            </a:r>
            <a:r>
              <a:rPr kumimoji="0" lang="en-US" sz="2000" b="1" i="0" u="none" strike="noStrike" kern="0" cap="none" spc="-44"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key</a:t>
            </a:r>
            <a:r>
              <a:rPr kumimoji="0" lang="en-US" sz="2000" b="1" i="0" u="none" strike="noStrike" kern="0" cap="none" spc="-61"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inputs</a:t>
            </a:r>
            <a:r>
              <a:rPr kumimoji="0" lang="en-US" sz="2000" b="1" i="0" u="none" strike="noStrike" kern="0" cap="none" spc="-61"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and</a:t>
            </a:r>
            <a:r>
              <a:rPr kumimoji="0" lang="en-US" sz="2000" b="0" i="0" u="none" strike="noStrike" kern="0" cap="none" spc="-61"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target</a:t>
            </a:r>
            <a:r>
              <a:rPr kumimoji="0" lang="en-US" sz="2000" b="1" i="0" u="none" strike="noStrike" kern="0" cap="none" spc="-39" normalizeH="0" baseline="0" noProof="0" dirty="0">
                <a:ln>
                  <a:noFill/>
                </a:ln>
                <a:solidFill>
                  <a:schemeClr val="bg2"/>
                </a:solidFill>
                <a:effectLst/>
                <a:uLnTx/>
                <a:uFillTx/>
                <a:latin typeface="Arial"/>
                <a:cs typeface="Arial"/>
                <a:sym typeface="Arial"/>
              </a:rPr>
              <a:t> </a:t>
            </a:r>
            <a:r>
              <a:rPr kumimoji="0" lang="en-US" sz="2000" b="1" i="0" u="none" strike="noStrike" kern="0" cap="none" spc="-11" normalizeH="0" baseline="0" noProof="0" dirty="0">
                <a:ln>
                  <a:noFill/>
                </a:ln>
                <a:solidFill>
                  <a:schemeClr val="bg2"/>
                </a:solidFill>
                <a:effectLst/>
                <a:uLnTx/>
                <a:uFillTx/>
                <a:latin typeface="Arial"/>
                <a:cs typeface="Arial"/>
                <a:sym typeface="Arial"/>
              </a:rPr>
              <a:t>outcome</a:t>
            </a:r>
            <a:endParaRPr kumimoji="0" lang="en-US" sz="2000" b="1" i="0" u="none" strike="noStrike" kern="0" cap="none" spc="0" normalizeH="0" baseline="0" noProof="0" dirty="0">
              <a:ln>
                <a:noFill/>
              </a:ln>
              <a:solidFill>
                <a:schemeClr val="bg2"/>
              </a:solidFill>
              <a:effectLst/>
              <a:uLnTx/>
              <a:uFillTx/>
              <a:latin typeface="Arial"/>
              <a:cs typeface="Arial"/>
              <a:sym typeface="Arial"/>
            </a:endParaRPr>
          </a:p>
          <a:p>
            <a:pPr marL="329801" marR="5602" lvl="0" indent="-316497" algn="just" defTabSz="1008309" rtl="0" eaLnBrk="1" fontAlgn="auto" latinLnBrk="0" hangingPunct="1">
              <a:lnSpc>
                <a:spcPct val="100000"/>
              </a:lnSpc>
              <a:spcBef>
                <a:spcPts val="667"/>
              </a:spcBef>
              <a:spcAft>
                <a:spcPts val="0"/>
              </a:spcAft>
              <a:buClrTx/>
              <a:buSzTx/>
              <a:buFontTx/>
              <a:buChar char="•"/>
              <a:tabLst>
                <a:tab pos="330501" algn="l"/>
              </a:tabLst>
              <a:defRPr/>
            </a:pPr>
            <a:r>
              <a:rPr kumimoji="0" lang="en-US" sz="2000" b="1" i="0" u="none" strike="noStrike" kern="0" cap="none" spc="0" normalizeH="0" baseline="0" noProof="0" dirty="0">
                <a:ln>
                  <a:noFill/>
                </a:ln>
                <a:solidFill>
                  <a:schemeClr val="bg2"/>
                </a:solidFill>
                <a:effectLst/>
                <a:uLnTx/>
                <a:uFillTx/>
                <a:latin typeface="Arial"/>
                <a:cs typeface="Arial"/>
                <a:sym typeface="Arial"/>
              </a:rPr>
              <a:t>Consider</a:t>
            </a:r>
            <a:r>
              <a:rPr kumimoji="0" lang="en-US" sz="2000" b="1" i="0" u="none" strike="noStrike" kern="0" cap="none" spc="-55"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how</a:t>
            </a:r>
            <a:r>
              <a:rPr kumimoji="0" lang="en-US" sz="2000" b="1" i="0" u="none" strike="noStrike" kern="0" cap="none" spc="-50"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processes</a:t>
            </a:r>
            <a:r>
              <a:rPr kumimoji="0" lang="en-US" sz="2000" b="1" i="0" u="none" strike="noStrike" kern="0" cap="none" spc="-44"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are</a:t>
            </a:r>
            <a:r>
              <a:rPr kumimoji="0" lang="en-US" sz="2000" b="1" i="0" u="none" strike="noStrike" kern="0" cap="none" spc="-39"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linked</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that</a:t>
            </a:r>
            <a:r>
              <a:rPr kumimoji="0" lang="en-US" sz="2000" b="0" i="0" u="none" strike="noStrike" kern="0" cap="none" spc="-3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is,</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the</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11" normalizeH="0" baseline="0" noProof="0" dirty="0">
                <a:ln>
                  <a:noFill/>
                </a:ln>
                <a:solidFill>
                  <a:schemeClr val="bg2"/>
                </a:solidFill>
                <a:effectLst/>
                <a:uLnTx/>
                <a:uFillTx/>
                <a:latin typeface="Arial"/>
                <a:cs typeface="Arial"/>
                <a:sym typeface="Arial"/>
              </a:rPr>
              <a:t>successful </a:t>
            </a:r>
            <a:r>
              <a:rPr kumimoji="0" lang="en-US" sz="2000" b="0" i="0" u="none" strike="noStrike" kern="0" cap="none" spc="0" normalizeH="0" baseline="0" noProof="0" dirty="0">
                <a:ln>
                  <a:noFill/>
                </a:ln>
                <a:solidFill>
                  <a:schemeClr val="bg2"/>
                </a:solidFill>
                <a:effectLst/>
                <a:uLnTx/>
                <a:uFillTx/>
                <a:latin typeface="Arial"/>
                <a:cs typeface="Arial"/>
                <a:sym typeface="Arial"/>
              </a:rPr>
              <a:t>outcome</a:t>
            </a:r>
            <a:r>
              <a:rPr kumimoji="0" lang="en-US" sz="2000" b="0" i="0" u="none" strike="noStrike" kern="0" cap="none" spc="-3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of</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one</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process</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will</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result</a:t>
            </a:r>
            <a:r>
              <a:rPr kumimoji="0" lang="en-US" sz="2000" b="0" i="0" u="none" strike="noStrike" kern="0" cap="none" spc="-3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in</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the</a:t>
            </a:r>
            <a:r>
              <a:rPr kumimoji="0" lang="en-US" sz="2000" b="0" i="0" u="none" strike="noStrike" kern="0" cap="none" spc="-33" normalizeH="0" baseline="0" noProof="0" dirty="0">
                <a:ln>
                  <a:noFill/>
                </a:ln>
                <a:solidFill>
                  <a:schemeClr val="bg2"/>
                </a:solidFill>
                <a:effectLst/>
                <a:uLnTx/>
                <a:uFillTx/>
                <a:latin typeface="Arial"/>
                <a:cs typeface="Arial"/>
                <a:sym typeface="Arial"/>
              </a:rPr>
              <a:t> </a:t>
            </a:r>
            <a:r>
              <a:rPr kumimoji="0" lang="en-US" sz="2000" b="0" i="0" u="none" strike="noStrike" kern="0" cap="none" spc="-11" normalizeH="0" baseline="0" noProof="0" dirty="0">
                <a:ln>
                  <a:noFill/>
                </a:ln>
                <a:solidFill>
                  <a:schemeClr val="bg2"/>
                </a:solidFill>
                <a:effectLst/>
                <a:uLnTx/>
                <a:uFillTx/>
                <a:latin typeface="Arial"/>
                <a:cs typeface="Arial"/>
                <a:sym typeface="Arial"/>
              </a:rPr>
              <a:t>commencement</a:t>
            </a:r>
            <a:r>
              <a:rPr kumimoji="0" lang="en-US" sz="2000" b="0" i="0" u="none" strike="noStrike" kern="0" cap="none" spc="-17" normalizeH="0" baseline="0" noProof="0" dirty="0">
                <a:ln>
                  <a:noFill/>
                </a:ln>
                <a:solidFill>
                  <a:schemeClr val="bg2"/>
                </a:solidFill>
                <a:effectLst/>
                <a:uLnTx/>
                <a:uFillTx/>
                <a:latin typeface="Arial"/>
                <a:cs typeface="Arial"/>
                <a:sym typeface="Arial"/>
              </a:rPr>
              <a:t> </a:t>
            </a:r>
            <a:r>
              <a:rPr kumimoji="0" lang="en-US" sz="2000" b="0" i="0" u="none" strike="noStrike" kern="0" cap="none" spc="-28" normalizeH="0" baseline="0" noProof="0" dirty="0">
                <a:ln>
                  <a:noFill/>
                </a:ln>
                <a:solidFill>
                  <a:schemeClr val="bg2"/>
                </a:solidFill>
                <a:effectLst/>
                <a:uLnTx/>
                <a:uFillTx/>
                <a:latin typeface="Arial"/>
                <a:cs typeface="Arial"/>
                <a:sym typeface="Arial"/>
              </a:rPr>
              <a:t>of </a:t>
            </a:r>
            <a:r>
              <a:rPr kumimoji="0" lang="en-US" sz="2000" b="0" i="0" u="none" strike="noStrike" kern="0" cap="none" spc="-11" normalizeH="0" baseline="0" noProof="0" dirty="0">
                <a:ln>
                  <a:noFill/>
                </a:ln>
                <a:solidFill>
                  <a:schemeClr val="bg2"/>
                </a:solidFill>
                <a:effectLst/>
                <a:uLnTx/>
                <a:uFillTx/>
                <a:latin typeface="Arial"/>
                <a:cs typeface="Arial"/>
                <a:sym typeface="Arial"/>
              </a:rPr>
              <a:t>another.</a:t>
            </a:r>
            <a:endParaRPr kumimoji="0" lang="en-US" sz="2000" b="0" i="0" u="none" strike="noStrike" kern="0" cap="none" spc="0" normalizeH="0" baseline="0" noProof="0" dirty="0">
              <a:ln>
                <a:noFill/>
              </a:ln>
              <a:solidFill>
                <a:schemeClr val="bg2"/>
              </a:solidFill>
              <a:effectLst/>
              <a:uLnTx/>
              <a:uFillTx/>
              <a:latin typeface="Arial"/>
              <a:cs typeface="Arial"/>
              <a:sym typeface="Arial"/>
            </a:endParaRPr>
          </a:p>
          <a:p>
            <a:pPr marL="329801" marR="220568" lvl="0" indent="-316497" algn="l" defTabSz="1008309" rtl="0" eaLnBrk="1" fontAlgn="auto" latinLnBrk="0" hangingPunct="1">
              <a:lnSpc>
                <a:spcPct val="100000"/>
              </a:lnSpc>
              <a:spcBef>
                <a:spcPts val="662"/>
              </a:spcBef>
              <a:spcAft>
                <a:spcPts val="0"/>
              </a:spcAft>
              <a:buClrTx/>
              <a:buSzTx/>
              <a:buFontTx/>
              <a:buChar char="•"/>
              <a:tabLst>
                <a:tab pos="329801" algn="l"/>
                <a:tab pos="330501" algn="l"/>
              </a:tabLst>
              <a:defRPr/>
            </a:pPr>
            <a:r>
              <a:rPr kumimoji="0" lang="en-US" sz="2000" b="0" i="0" u="none" strike="noStrike" kern="0" cap="none" spc="0" normalizeH="0" baseline="0" noProof="0" dirty="0">
                <a:ln>
                  <a:noFill/>
                </a:ln>
                <a:solidFill>
                  <a:schemeClr val="bg2"/>
                </a:solidFill>
                <a:effectLst/>
                <a:uLnTx/>
                <a:uFillTx/>
                <a:latin typeface="Arial"/>
                <a:cs typeface="Arial"/>
                <a:sym typeface="Arial"/>
              </a:rPr>
              <a:t>For </a:t>
            </a:r>
            <a:r>
              <a:rPr kumimoji="0" lang="en-US" sz="2000" b="1" i="0" u="none" strike="noStrike" kern="0" cap="none" spc="0" normalizeH="0" baseline="0" noProof="0" dirty="0">
                <a:ln>
                  <a:noFill/>
                </a:ln>
                <a:solidFill>
                  <a:schemeClr val="bg2"/>
                </a:solidFill>
                <a:effectLst/>
                <a:uLnTx/>
                <a:uFillTx/>
                <a:latin typeface="Arial"/>
                <a:cs typeface="Arial"/>
                <a:sym typeface="Arial"/>
              </a:rPr>
              <a:t>investment facilitation</a:t>
            </a:r>
            <a:r>
              <a:rPr kumimoji="0" lang="en-US" sz="2000" b="0" i="0" u="none" strike="noStrike" kern="0" cap="none" spc="0" normalizeH="0" baseline="0" noProof="0" dirty="0">
                <a:ln>
                  <a:noFill/>
                </a:ln>
                <a:solidFill>
                  <a:schemeClr val="bg2"/>
                </a:solidFill>
                <a:effectLst/>
                <a:uLnTx/>
                <a:uFillTx/>
                <a:latin typeface="Arial"/>
                <a:cs typeface="Arial"/>
                <a:sym typeface="Arial"/>
              </a:rPr>
              <a:t>, this may include securing permits or licenses for an investor, supporting </a:t>
            </a:r>
            <a:r>
              <a:rPr lang="en-US" sz="2000" dirty="0">
                <a:solidFill>
                  <a:schemeClr val="bg2"/>
                </a:solidFill>
              </a:rPr>
              <a:t>with conducting site visits, and supporting with incentives applications. </a:t>
            </a:r>
          </a:p>
          <a:p>
            <a:pPr marL="329801" marR="220568" lvl="0" indent="-316497" algn="l" defTabSz="1008309" rtl="0" eaLnBrk="1" fontAlgn="auto" latinLnBrk="0" hangingPunct="1">
              <a:lnSpc>
                <a:spcPct val="100000"/>
              </a:lnSpc>
              <a:spcBef>
                <a:spcPts val="662"/>
              </a:spcBef>
              <a:spcAft>
                <a:spcPts val="0"/>
              </a:spcAft>
              <a:buClrTx/>
              <a:buSzTx/>
              <a:buFontTx/>
              <a:buChar char="•"/>
              <a:tabLst>
                <a:tab pos="329801" algn="l"/>
                <a:tab pos="330501" algn="l"/>
              </a:tabLst>
              <a:defRPr/>
            </a:pPr>
            <a:r>
              <a:rPr kumimoji="0" lang="en-US" sz="2000" b="0" i="0" u="none" strike="noStrike" kern="0" cap="none" spc="0" normalizeH="0" baseline="0" noProof="0" dirty="0">
                <a:ln>
                  <a:noFill/>
                </a:ln>
                <a:solidFill>
                  <a:schemeClr val="bg2"/>
                </a:solidFill>
                <a:effectLst/>
                <a:uLnTx/>
                <a:uFillTx/>
                <a:latin typeface="Arial"/>
                <a:cs typeface="Arial"/>
                <a:sym typeface="Arial"/>
              </a:rPr>
              <a:t>For</a:t>
            </a:r>
            <a:r>
              <a:rPr kumimoji="0" lang="en-US" sz="2000" b="0" i="0" u="none" strike="noStrike" kern="0" cap="none" spc="-66"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investment</a:t>
            </a:r>
            <a:r>
              <a:rPr kumimoji="0" lang="en-US" sz="2000" b="1" i="0" u="none" strike="noStrike" kern="0" cap="none" spc="-50"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aftercare</a:t>
            </a:r>
            <a:r>
              <a:rPr kumimoji="0" lang="en-US" sz="2000" b="0" i="0" u="none" strike="noStrike" kern="0" cap="none" spc="0" normalizeH="0" baseline="0" noProof="0" dirty="0">
                <a:ln>
                  <a:noFill/>
                </a:ln>
                <a:solidFill>
                  <a:schemeClr val="bg2"/>
                </a:solidFill>
                <a:effectLst/>
                <a:uLnTx/>
                <a:uFillTx/>
                <a:latin typeface="Arial"/>
                <a:cs typeface="Arial"/>
                <a:sym typeface="Arial"/>
              </a:rPr>
              <a:t>,</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this</a:t>
            </a:r>
            <a:r>
              <a:rPr kumimoji="0" lang="en-US" sz="2000" b="0" i="0" u="none" strike="noStrike" kern="0" cap="none" spc="-72"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will</a:t>
            </a:r>
            <a:r>
              <a:rPr kumimoji="0" lang="en-US" sz="2000" b="0" i="0" u="none" strike="noStrike" kern="0" cap="none" spc="-66"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include engaging with existing investors, resolving issues faced with investors, supporting expansion projects, raising business climate issues to higher levels of government. </a:t>
            </a:r>
          </a:p>
          <a:p>
            <a:pPr marL="329801" marR="220568" lvl="0" indent="-316497" algn="l" defTabSz="1008309" rtl="0" eaLnBrk="1" fontAlgn="auto" latinLnBrk="0" hangingPunct="1">
              <a:lnSpc>
                <a:spcPct val="100000"/>
              </a:lnSpc>
              <a:spcBef>
                <a:spcPts val="662"/>
              </a:spcBef>
              <a:spcAft>
                <a:spcPts val="0"/>
              </a:spcAft>
              <a:buClrTx/>
              <a:buSzTx/>
              <a:buFontTx/>
              <a:buChar char="•"/>
              <a:tabLst>
                <a:tab pos="329801" algn="l"/>
                <a:tab pos="330501" algn="l"/>
              </a:tabLst>
              <a:defRPr/>
            </a:pPr>
            <a:endParaRPr lang="en-US" sz="2000" dirty="0">
              <a:solidFill>
                <a:schemeClr val="bg2"/>
              </a:solidFill>
            </a:endParaRPr>
          </a:p>
        </p:txBody>
      </p:sp>
      <p:grpSp>
        <p:nvGrpSpPr>
          <p:cNvPr id="17" name="sticker">
            <a:extLst>
              <a:ext uri="{FF2B5EF4-FFF2-40B4-BE49-F238E27FC236}">
                <a16:creationId xmlns:a16="http://schemas.microsoft.com/office/drawing/2014/main" id="{3BD03FE0-204E-4864-9EB7-06AB0D15BD72}"/>
              </a:ext>
            </a:extLst>
          </p:cNvPr>
          <p:cNvGrpSpPr/>
          <p:nvPr/>
        </p:nvGrpSpPr>
        <p:grpSpPr bwMode="gray">
          <a:xfrm>
            <a:off x="2467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grpSp>
        <p:nvGrpSpPr>
          <p:cNvPr id="5" name="object 4">
            <a:extLst>
              <a:ext uri="{FF2B5EF4-FFF2-40B4-BE49-F238E27FC236}">
                <a16:creationId xmlns:a16="http://schemas.microsoft.com/office/drawing/2014/main" id="{BC3A4784-E375-52F5-D296-F4493AB7D4E8}"/>
              </a:ext>
            </a:extLst>
          </p:cNvPr>
          <p:cNvGrpSpPr/>
          <p:nvPr/>
        </p:nvGrpSpPr>
        <p:grpSpPr>
          <a:xfrm>
            <a:off x="7142970" y="1805417"/>
            <a:ext cx="6002426" cy="5054306"/>
            <a:chOff x="6485699" y="1112266"/>
            <a:chExt cx="5443220" cy="4583430"/>
          </a:xfrm>
        </p:grpSpPr>
        <p:pic>
          <p:nvPicPr>
            <p:cNvPr id="6" name="object 5">
              <a:extLst>
                <a:ext uri="{FF2B5EF4-FFF2-40B4-BE49-F238E27FC236}">
                  <a16:creationId xmlns:a16="http://schemas.microsoft.com/office/drawing/2014/main" id="{281337C3-FC51-6025-3650-C9515ECB45E0}"/>
                </a:ext>
              </a:extLst>
            </p:cNvPr>
            <p:cNvPicPr/>
            <p:nvPr/>
          </p:nvPicPr>
          <p:blipFill>
            <a:blip r:embed="rId6" cstate="print"/>
            <a:stretch>
              <a:fillRect/>
            </a:stretch>
          </p:blipFill>
          <p:spPr>
            <a:xfrm>
              <a:off x="6495287" y="1642872"/>
              <a:ext cx="5423916" cy="4043172"/>
            </a:xfrm>
            <a:prstGeom prst="rect">
              <a:avLst/>
            </a:prstGeom>
          </p:spPr>
        </p:pic>
        <p:sp>
          <p:nvSpPr>
            <p:cNvPr id="7" name="object 6">
              <a:extLst>
                <a:ext uri="{FF2B5EF4-FFF2-40B4-BE49-F238E27FC236}">
                  <a16:creationId xmlns:a16="http://schemas.microsoft.com/office/drawing/2014/main" id="{5A5A1324-4D7A-0948-777E-E853ED35EEBF}"/>
                </a:ext>
              </a:extLst>
            </p:cNvPr>
            <p:cNvSpPr/>
            <p:nvPr/>
          </p:nvSpPr>
          <p:spPr>
            <a:xfrm>
              <a:off x="6490461" y="1638109"/>
              <a:ext cx="5433695" cy="4053204"/>
            </a:xfrm>
            <a:custGeom>
              <a:avLst/>
              <a:gdLst/>
              <a:ahLst/>
              <a:cxnLst/>
              <a:rect l="l" t="t" r="r" b="b"/>
              <a:pathLst>
                <a:path w="5433695" h="4053204">
                  <a:moveTo>
                    <a:pt x="0" y="4052697"/>
                  </a:moveTo>
                  <a:lnTo>
                    <a:pt x="5433441" y="4052697"/>
                  </a:lnTo>
                  <a:lnTo>
                    <a:pt x="5433441" y="0"/>
                  </a:lnTo>
                  <a:lnTo>
                    <a:pt x="0" y="0"/>
                  </a:lnTo>
                  <a:lnTo>
                    <a:pt x="0" y="4052697"/>
                  </a:lnTo>
                  <a:close/>
                </a:path>
              </a:pathLst>
            </a:custGeom>
            <a:ln w="9525">
              <a:solidFill>
                <a:srgbClr val="178393"/>
              </a:solidFill>
            </a:ln>
          </p:spPr>
          <p:txBody>
            <a:bodyPr wrap="square" lIns="0" tIns="0" rIns="0" bIns="0" rtlCol="0"/>
            <a:lstStyle/>
            <a:p>
              <a:pPr defTabSz="1008309">
                <a:buClrTx/>
              </a:pPr>
              <a:endParaRPr sz="1985">
                <a:solidFill>
                  <a:sysClr val="windowText" lastClr="000000"/>
                </a:solidFill>
              </a:endParaRPr>
            </a:p>
          </p:txBody>
        </p:sp>
        <p:sp>
          <p:nvSpPr>
            <p:cNvPr id="9" name="object 7">
              <a:extLst>
                <a:ext uri="{FF2B5EF4-FFF2-40B4-BE49-F238E27FC236}">
                  <a16:creationId xmlns:a16="http://schemas.microsoft.com/office/drawing/2014/main" id="{E424EAAA-958F-789F-C92F-B4EDFA7CD088}"/>
                </a:ext>
              </a:extLst>
            </p:cNvPr>
            <p:cNvSpPr/>
            <p:nvPr/>
          </p:nvSpPr>
          <p:spPr>
            <a:xfrm>
              <a:off x="6495287" y="1118616"/>
              <a:ext cx="5424170" cy="524510"/>
            </a:xfrm>
            <a:custGeom>
              <a:avLst/>
              <a:gdLst/>
              <a:ahLst/>
              <a:cxnLst/>
              <a:rect l="l" t="t" r="r" b="b"/>
              <a:pathLst>
                <a:path w="5424170" h="524510">
                  <a:moveTo>
                    <a:pt x="0" y="524255"/>
                  </a:moveTo>
                  <a:lnTo>
                    <a:pt x="5423916" y="524255"/>
                  </a:lnTo>
                  <a:lnTo>
                    <a:pt x="5423916" y="0"/>
                  </a:lnTo>
                  <a:lnTo>
                    <a:pt x="0" y="0"/>
                  </a:lnTo>
                  <a:lnTo>
                    <a:pt x="0" y="524255"/>
                  </a:lnTo>
                  <a:close/>
                </a:path>
              </a:pathLst>
            </a:custGeom>
            <a:ln w="12700">
              <a:solidFill>
                <a:srgbClr val="178393"/>
              </a:solidFill>
            </a:ln>
          </p:spPr>
          <p:txBody>
            <a:bodyPr wrap="square" lIns="0" tIns="0" rIns="0" bIns="0" rtlCol="0"/>
            <a:lstStyle/>
            <a:p>
              <a:pPr defTabSz="1008309">
                <a:buClrTx/>
              </a:pPr>
              <a:endParaRPr sz="1985">
                <a:solidFill>
                  <a:sysClr val="windowText" lastClr="000000"/>
                </a:solidFill>
              </a:endParaRPr>
            </a:p>
          </p:txBody>
        </p:sp>
      </p:grpSp>
      <p:sp>
        <p:nvSpPr>
          <p:cNvPr id="10" name="object 8">
            <a:extLst>
              <a:ext uri="{FF2B5EF4-FFF2-40B4-BE49-F238E27FC236}">
                <a16:creationId xmlns:a16="http://schemas.microsoft.com/office/drawing/2014/main" id="{EB591794-B8B2-2473-A839-F4E94AF67F7F}"/>
              </a:ext>
            </a:extLst>
          </p:cNvPr>
          <p:cNvSpPr txBox="1"/>
          <p:nvPr/>
        </p:nvSpPr>
        <p:spPr>
          <a:xfrm>
            <a:off x="7155224" y="1819422"/>
            <a:ext cx="5977918" cy="516269"/>
          </a:xfrm>
          <a:prstGeom prst="rect">
            <a:avLst/>
          </a:prstGeom>
          <a:solidFill>
            <a:srgbClr val="0494A8"/>
          </a:solidFill>
        </p:spPr>
        <p:txBody>
          <a:bodyPr vert="horz" wrap="square" lIns="0" tIns="40614" rIns="0" bIns="0" rtlCol="0">
            <a:spAutoFit/>
          </a:bodyPr>
          <a:lstStyle/>
          <a:p>
            <a:pPr marL="100131" marR="1254784" defTabSz="1008309">
              <a:spcBef>
                <a:spcPts val="320"/>
              </a:spcBef>
              <a:buClrTx/>
            </a:pPr>
            <a:r>
              <a:rPr sz="1544" dirty="0">
                <a:solidFill>
                  <a:srgbClr val="FFFFFF"/>
                </a:solidFill>
              </a:rPr>
              <a:t>Main</a:t>
            </a:r>
            <a:r>
              <a:rPr sz="1544" spc="-72" dirty="0">
                <a:solidFill>
                  <a:srgbClr val="FFFFFF"/>
                </a:solidFill>
              </a:rPr>
              <a:t> </a:t>
            </a:r>
            <a:r>
              <a:rPr sz="1544" dirty="0">
                <a:solidFill>
                  <a:srgbClr val="FFFFFF"/>
                </a:solidFill>
              </a:rPr>
              <a:t>user</a:t>
            </a:r>
            <a:r>
              <a:rPr sz="1544" spc="-44" dirty="0">
                <a:solidFill>
                  <a:srgbClr val="FFFFFF"/>
                </a:solidFill>
              </a:rPr>
              <a:t> </a:t>
            </a:r>
            <a:r>
              <a:rPr sz="1544" dirty="0">
                <a:solidFill>
                  <a:srgbClr val="FFFFFF"/>
                </a:solidFill>
              </a:rPr>
              <a:t>dashboard</a:t>
            </a:r>
            <a:r>
              <a:rPr sz="1544" spc="-66" dirty="0">
                <a:solidFill>
                  <a:srgbClr val="FFFFFF"/>
                </a:solidFill>
              </a:rPr>
              <a:t> </a:t>
            </a:r>
            <a:r>
              <a:rPr sz="1544" dirty="0">
                <a:solidFill>
                  <a:srgbClr val="FFFFFF"/>
                </a:solidFill>
              </a:rPr>
              <a:t>in</a:t>
            </a:r>
            <a:r>
              <a:rPr sz="1544" spc="-33" dirty="0">
                <a:solidFill>
                  <a:srgbClr val="FFFFFF"/>
                </a:solidFill>
              </a:rPr>
              <a:t> </a:t>
            </a:r>
            <a:r>
              <a:rPr sz="1544" spc="-11" dirty="0">
                <a:solidFill>
                  <a:srgbClr val="FFFFFF"/>
                </a:solidFill>
              </a:rPr>
              <a:t>Wavteq</a:t>
            </a:r>
            <a:r>
              <a:rPr sz="1544" spc="-126" dirty="0">
                <a:solidFill>
                  <a:srgbClr val="FFFFFF"/>
                </a:solidFill>
              </a:rPr>
              <a:t> </a:t>
            </a:r>
            <a:r>
              <a:rPr sz="1544" dirty="0">
                <a:solidFill>
                  <a:srgbClr val="FFFFFF"/>
                </a:solidFill>
              </a:rPr>
              <a:t>Amplify</a:t>
            </a:r>
            <a:r>
              <a:rPr sz="1544" spc="-39" dirty="0">
                <a:solidFill>
                  <a:srgbClr val="FFFFFF"/>
                </a:solidFill>
              </a:rPr>
              <a:t> </a:t>
            </a:r>
            <a:r>
              <a:rPr sz="1544" dirty="0">
                <a:solidFill>
                  <a:srgbClr val="FFFFFF"/>
                </a:solidFill>
              </a:rPr>
              <a:t>CRM</a:t>
            </a:r>
            <a:r>
              <a:rPr sz="1544" spc="-22" dirty="0">
                <a:solidFill>
                  <a:srgbClr val="FFFFFF"/>
                </a:solidFill>
              </a:rPr>
              <a:t> </a:t>
            </a:r>
            <a:r>
              <a:rPr sz="1544" spc="-11" dirty="0">
                <a:solidFill>
                  <a:srgbClr val="FFFFFF"/>
                </a:solidFill>
              </a:rPr>
              <a:t>system </a:t>
            </a:r>
            <a:r>
              <a:rPr sz="1544" spc="-11" dirty="0">
                <a:solidFill>
                  <a:srgbClr val="FFFFFF"/>
                </a:solidFill>
                <a:hlinkClick r:id="rId7"/>
              </a:rPr>
              <a:t>teq.com/systems/wavteq-amplify/</a:t>
            </a:r>
            <a:endParaRPr sz="1544" dirty="0">
              <a:solidFill>
                <a:sysClr val="windowText" lastClr="000000"/>
              </a:solidFill>
            </a:endParaRPr>
          </a:p>
        </p:txBody>
      </p:sp>
      <p:sp>
        <p:nvSpPr>
          <p:cNvPr id="11" name="Text Placeholder 9">
            <a:extLst>
              <a:ext uri="{FF2B5EF4-FFF2-40B4-BE49-F238E27FC236}">
                <a16:creationId xmlns:a16="http://schemas.microsoft.com/office/drawing/2014/main" id="{F5A8D99D-0740-72C2-6CEC-299FA9595EC1}"/>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spTree>
    <p:extLst>
      <p:ext uri="{BB962C8B-B14F-4D97-AF65-F5344CB8AC3E}">
        <p14:creationId xmlns:p14="http://schemas.microsoft.com/office/powerpoint/2010/main" val="2847083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4080308318"/>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132442" y="493941"/>
            <a:ext cx="12846256" cy="475195"/>
          </a:xfrm>
          <a:prstGeom prst="rect">
            <a:avLst/>
          </a:prstGeom>
          <a:noFill/>
          <a:ln>
            <a:noFill/>
          </a:ln>
        </p:spPr>
        <p:txBody>
          <a:bodyPr spcFirstLastPara="1" wrap="square" lIns="0" tIns="0" rIns="0" bIns="0" anchor="t" anchorCtr="0">
            <a:spAutoFit/>
          </a:bodyPr>
          <a:lstStyle/>
          <a:p>
            <a:r>
              <a:rPr lang="en-US" dirty="0"/>
              <a:t>Break down processes into tasks to clarify what needs to be tracked </a:t>
            </a:r>
          </a:p>
        </p:txBody>
      </p:sp>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F7B31487-F856-3365-4DAC-93096E29A7EA}"/>
              </a:ext>
            </a:extLst>
          </p:cNvPr>
          <p:cNvSpPr txBox="1"/>
          <p:nvPr/>
        </p:nvSpPr>
        <p:spPr>
          <a:xfrm>
            <a:off x="132442" y="1663088"/>
            <a:ext cx="7002713" cy="4236673"/>
          </a:xfrm>
          <a:prstGeom prst="rect">
            <a:avLst/>
          </a:prstGeom>
          <a:noFill/>
        </p:spPr>
        <p:txBody>
          <a:bodyPr wrap="square">
            <a:spAutoFit/>
          </a:bodyPr>
          <a:lstStyle/>
          <a:p>
            <a:pPr marL="329801" marR="5602" lvl="0" indent="-316497" algn="l" defTabSz="1008309" rtl="0" eaLnBrk="1" fontAlgn="auto" latinLnBrk="0" hangingPunct="1">
              <a:lnSpc>
                <a:spcPct val="100000"/>
              </a:lnSpc>
              <a:spcBef>
                <a:spcPts val="783"/>
              </a:spcBef>
              <a:spcAft>
                <a:spcPts val="0"/>
              </a:spcAft>
              <a:buClrTx/>
              <a:buSzTx/>
              <a:buFontTx/>
              <a:buChar char="•"/>
              <a:tabLst>
                <a:tab pos="329801" algn="l"/>
                <a:tab pos="330501" algn="l"/>
              </a:tabLst>
              <a:defRPr/>
            </a:pPr>
            <a:r>
              <a:rPr kumimoji="0" lang="en-US" sz="2000" b="0" i="0" u="none" strike="noStrike" kern="0" cap="none" spc="0" normalizeH="0" baseline="0" noProof="0" dirty="0">
                <a:ln>
                  <a:noFill/>
                </a:ln>
                <a:solidFill>
                  <a:schemeClr val="bg2"/>
                </a:solidFill>
                <a:effectLst/>
                <a:uLnTx/>
                <a:uFillTx/>
                <a:latin typeface="Arial"/>
                <a:cs typeface="Arial"/>
                <a:sym typeface="Arial"/>
              </a:rPr>
              <a:t>For</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each</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business</a:t>
            </a:r>
            <a:r>
              <a:rPr kumimoji="0" lang="en-US" sz="2000" b="0" i="0" u="none" strike="noStrike" kern="0" cap="none" spc="-61"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process</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it</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is</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important</a:t>
            </a:r>
            <a:r>
              <a:rPr kumimoji="0" lang="en-US" sz="2000" b="0" i="0" u="none" strike="noStrike" kern="0" cap="none" spc="-3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to</a:t>
            </a:r>
            <a:r>
              <a:rPr kumimoji="0" lang="en-US" sz="2000" b="0" i="0" u="none" strike="noStrike" kern="0" cap="none" spc="-28"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break</a:t>
            </a:r>
            <a:r>
              <a:rPr kumimoji="0" lang="en-US" sz="2000" b="0" i="0" u="none" strike="noStrike" kern="0" cap="none" spc="-3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it</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0" i="0" u="none" strike="noStrike" kern="0" cap="none" spc="-22" normalizeH="0" baseline="0" noProof="0" dirty="0">
                <a:ln>
                  <a:noFill/>
                </a:ln>
                <a:solidFill>
                  <a:schemeClr val="bg2"/>
                </a:solidFill>
                <a:effectLst/>
                <a:uLnTx/>
                <a:uFillTx/>
                <a:latin typeface="Arial"/>
                <a:cs typeface="Arial"/>
                <a:sym typeface="Arial"/>
              </a:rPr>
              <a:t>down</a:t>
            </a:r>
            <a:r>
              <a:rPr kumimoji="0" lang="en-US" sz="2000" b="0" i="0" u="none" strike="noStrike" kern="0" cap="none" spc="0" normalizeH="0" baseline="0" noProof="0" dirty="0">
                <a:ln>
                  <a:noFill/>
                </a:ln>
                <a:solidFill>
                  <a:schemeClr val="bg2"/>
                </a:solidFill>
                <a:effectLst/>
                <a:uLnTx/>
                <a:uFillTx/>
                <a:latin typeface="Arial"/>
                <a:cs typeface="Arial"/>
                <a:sym typeface="Arial"/>
              </a:rPr>
              <a:t> into</a:t>
            </a:r>
            <a:r>
              <a:rPr kumimoji="0" lang="en-US" sz="2000" b="0" i="0" u="none" strike="noStrike" kern="0" cap="none" spc="-61"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individual</a:t>
            </a:r>
            <a:r>
              <a:rPr kumimoji="0" lang="en-US" sz="2000" b="1" i="0" u="none" strike="noStrike" kern="0" cap="none" spc="-55"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tasks</a:t>
            </a:r>
            <a:r>
              <a:rPr kumimoji="0" lang="en-US" sz="2000" b="1" i="0" u="none" strike="noStrike" kern="0" cap="none" spc="-72"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that</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will</a:t>
            </a:r>
            <a:r>
              <a:rPr kumimoji="0" lang="en-US" sz="2000" b="0" i="0" u="none" strike="noStrike" kern="0" cap="none" spc="-61"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follow</a:t>
            </a:r>
            <a:r>
              <a:rPr kumimoji="0" lang="en-US" sz="2000" b="0" i="0" u="none" strike="noStrike" kern="0" cap="none" spc="-72"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sequential</a:t>
            </a:r>
            <a:r>
              <a:rPr kumimoji="0" lang="en-US" sz="2000" b="0" i="0" u="none" strike="noStrike" kern="0" cap="none" spc="-61"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order</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22" normalizeH="0" baseline="0" noProof="0" dirty="0">
                <a:ln>
                  <a:noFill/>
                </a:ln>
                <a:solidFill>
                  <a:schemeClr val="bg2"/>
                </a:solidFill>
                <a:effectLst/>
                <a:uLnTx/>
                <a:uFillTx/>
                <a:latin typeface="Arial"/>
                <a:cs typeface="Arial"/>
                <a:sym typeface="Arial"/>
              </a:rPr>
              <a:t>with</a:t>
            </a:r>
            <a:r>
              <a:rPr kumimoji="0" lang="en-US" sz="2000" b="0" i="0" u="none" strike="noStrike" kern="0" cap="none" spc="551"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aim</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of</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delivery</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on</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the</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goal</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or</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target</a:t>
            </a:r>
            <a:r>
              <a:rPr kumimoji="0" lang="en-US" sz="2000" b="0" i="0" u="none" strike="noStrike" kern="0" cap="none" spc="-22"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outcome</a:t>
            </a:r>
            <a:r>
              <a:rPr kumimoji="0" lang="en-US" sz="2000" b="0" i="0" u="none" strike="noStrike" kern="0" cap="none" spc="-3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for</a:t>
            </a:r>
            <a:r>
              <a:rPr kumimoji="0" lang="en-US" sz="2000" b="0" i="0" u="none" strike="noStrike" kern="0" cap="none" spc="-28"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that</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11" normalizeH="0" baseline="0" noProof="0" dirty="0">
                <a:ln>
                  <a:noFill/>
                </a:ln>
                <a:solidFill>
                  <a:schemeClr val="bg2"/>
                </a:solidFill>
                <a:effectLst/>
                <a:uLnTx/>
                <a:uFillTx/>
                <a:latin typeface="Arial"/>
                <a:cs typeface="Arial"/>
                <a:sym typeface="Arial"/>
              </a:rPr>
              <a:t>process</a:t>
            </a:r>
            <a:endParaRPr kumimoji="0" lang="en-US" sz="2000" b="0" i="0" u="none" strike="noStrike" kern="0" cap="none" spc="0" normalizeH="0" baseline="0" noProof="0" dirty="0">
              <a:ln>
                <a:noFill/>
              </a:ln>
              <a:solidFill>
                <a:schemeClr val="bg2"/>
              </a:solidFill>
              <a:effectLst/>
              <a:uLnTx/>
              <a:uFillTx/>
              <a:latin typeface="Arial"/>
              <a:cs typeface="Arial"/>
              <a:sym typeface="Arial"/>
            </a:endParaRPr>
          </a:p>
          <a:p>
            <a:pPr marL="329801" marR="651199" lvl="0" indent="-316497" algn="l" defTabSz="1008309" rtl="0" eaLnBrk="1" fontAlgn="auto" latinLnBrk="0" hangingPunct="1">
              <a:lnSpc>
                <a:spcPct val="100000"/>
              </a:lnSpc>
              <a:spcBef>
                <a:spcPts val="667"/>
              </a:spcBef>
              <a:spcAft>
                <a:spcPts val="0"/>
              </a:spcAft>
              <a:buClrTx/>
              <a:buSzTx/>
              <a:buFontTx/>
              <a:buChar char="•"/>
              <a:tabLst>
                <a:tab pos="329801" algn="l"/>
                <a:tab pos="330501" algn="l"/>
              </a:tabLst>
              <a:defRPr/>
            </a:pPr>
            <a:r>
              <a:rPr kumimoji="0" lang="en-US" sz="2000" b="0" i="0" u="none" strike="noStrike" kern="0" cap="none" spc="0" normalizeH="0" baseline="0" noProof="0" dirty="0">
                <a:ln>
                  <a:noFill/>
                </a:ln>
                <a:solidFill>
                  <a:schemeClr val="bg2"/>
                </a:solidFill>
                <a:effectLst/>
                <a:uLnTx/>
                <a:uFillTx/>
                <a:latin typeface="Arial"/>
                <a:cs typeface="Arial"/>
                <a:sym typeface="Arial"/>
              </a:rPr>
              <a:t>In</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addition</a:t>
            </a:r>
            <a:r>
              <a:rPr kumimoji="0" lang="en-US" sz="2000" b="0" i="0" u="none" strike="noStrike" kern="0" cap="none" spc="-66"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to</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measuring</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success,</a:t>
            </a:r>
            <a:r>
              <a:rPr kumimoji="0" lang="en-US" sz="2000" b="0" i="0" u="none" strike="noStrike" kern="0" cap="none" spc="-61"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you</a:t>
            </a:r>
            <a:r>
              <a:rPr kumimoji="0" lang="en-US" sz="2000" b="0" i="0" u="none" strike="noStrike" kern="0" cap="none" spc="-28"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will</a:t>
            </a:r>
            <a:r>
              <a:rPr kumimoji="0" lang="en-US" sz="2000" b="0" i="0" u="none" strike="noStrike" kern="0" cap="none" spc="-66"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also</a:t>
            </a:r>
            <a:r>
              <a:rPr kumimoji="0" lang="en-US" sz="2000" b="0" i="0" u="none" strike="noStrike" kern="0" cap="none" spc="-66"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need</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28" normalizeH="0" baseline="0" noProof="0" dirty="0">
                <a:ln>
                  <a:noFill/>
                </a:ln>
                <a:solidFill>
                  <a:schemeClr val="bg2"/>
                </a:solidFill>
                <a:effectLst/>
                <a:uLnTx/>
                <a:uFillTx/>
                <a:latin typeface="Arial"/>
                <a:cs typeface="Arial"/>
                <a:sym typeface="Arial"/>
              </a:rPr>
              <a:t>to </a:t>
            </a:r>
            <a:r>
              <a:rPr kumimoji="0" lang="en-US" sz="2000" b="1" i="0" u="none" strike="noStrike" kern="0" cap="none" spc="0" normalizeH="0" baseline="0" noProof="0" dirty="0">
                <a:ln>
                  <a:noFill/>
                </a:ln>
                <a:solidFill>
                  <a:schemeClr val="bg2"/>
                </a:solidFill>
                <a:effectLst/>
                <a:uLnTx/>
                <a:uFillTx/>
                <a:latin typeface="Arial"/>
                <a:cs typeface="Arial"/>
                <a:sym typeface="Arial"/>
              </a:rPr>
              <a:t>consider</a:t>
            </a:r>
            <a:r>
              <a:rPr kumimoji="0" lang="en-US" sz="2000" b="1" i="0" u="none" strike="noStrike" kern="0" cap="none" spc="-50"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failure</a:t>
            </a:r>
            <a:r>
              <a:rPr kumimoji="0" lang="en-US" sz="2000" b="1" i="0" u="none" strike="noStrike" kern="0" cap="none" spc="-50"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points</a:t>
            </a:r>
            <a:r>
              <a:rPr kumimoji="0" lang="en-US" sz="2000" b="1"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t>
            </a:r>
            <a:r>
              <a:rPr kumimoji="0" lang="en-US" sz="2000" b="0" i="0" u="none" strike="noStrike" kern="0" cap="none" spc="-3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when</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it</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is</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proven</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there</a:t>
            </a:r>
            <a:r>
              <a:rPr kumimoji="0" lang="en-US" sz="2000" b="0" i="0" u="none" strike="noStrike" kern="0" cap="none" spc="-28"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is</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28" normalizeH="0" baseline="0" noProof="0" dirty="0">
                <a:ln>
                  <a:noFill/>
                </a:ln>
                <a:solidFill>
                  <a:schemeClr val="bg2"/>
                </a:solidFill>
                <a:effectLst/>
                <a:uLnTx/>
                <a:uFillTx/>
                <a:latin typeface="Arial"/>
                <a:cs typeface="Arial"/>
                <a:sym typeface="Arial"/>
              </a:rPr>
              <a:t>no </a:t>
            </a:r>
            <a:r>
              <a:rPr kumimoji="0" lang="en-US" sz="2000" b="0" i="0" u="none" strike="noStrike" kern="0" cap="none" spc="0" normalizeH="0" baseline="0" noProof="0" dirty="0">
                <a:ln>
                  <a:noFill/>
                </a:ln>
                <a:solidFill>
                  <a:schemeClr val="bg2"/>
                </a:solidFill>
                <a:effectLst/>
                <a:uLnTx/>
                <a:uFillTx/>
                <a:latin typeface="Arial"/>
                <a:cs typeface="Arial"/>
                <a:sym typeface="Arial"/>
              </a:rPr>
              <a:t>opportunity</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or</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no</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option</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for</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further</a:t>
            </a:r>
            <a:r>
              <a:rPr kumimoji="0" lang="en-US" sz="2000" b="0" i="0" u="none" strike="noStrike" kern="0" cap="none" spc="-17" normalizeH="0" baseline="0" noProof="0" dirty="0">
                <a:ln>
                  <a:noFill/>
                </a:ln>
                <a:solidFill>
                  <a:schemeClr val="bg2"/>
                </a:solidFill>
                <a:effectLst/>
                <a:uLnTx/>
                <a:uFillTx/>
                <a:latin typeface="Arial"/>
                <a:cs typeface="Arial"/>
                <a:sym typeface="Arial"/>
              </a:rPr>
              <a:t> </a:t>
            </a:r>
            <a:r>
              <a:rPr kumimoji="0" lang="en-US" sz="2000" b="0" i="0" u="none" strike="noStrike" kern="0" cap="none" spc="-11" normalizeH="0" baseline="0" noProof="0" dirty="0">
                <a:ln>
                  <a:noFill/>
                </a:ln>
                <a:solidFill>
                  <a:schemeClr val="bg2"/>
                </a:solidFill>
                <a:effectLst/>
                <a:uLnTx/>
                <a:uFillTx/>
                <a:latin typeface="Arial"/>
                <a:cs typeface="Arial"/>
                <a:sym typeface="Arial"/>
              </a:rPr>
              <a:t>engagement</a:t>
            </a:r>
            <a:endParaRPr kumimoji="0" lang="en-US" sz="2000" b="0" i="0" u="none" strike="noStrike" kern="0" cap="none" spc="0" normalizeH="0" baseline="0" noProof="0" dirty="0">
              <a:ln>
                <a:noFill/>
              </a:ln>
              <a:solidFill>
                <a:schemeClr val="bg2"/>
              </a:solidFill>
              <a:effectLst/>
              <a:uLnTx/>
              <a:uFillTx/>
              <a:latin typeface="Arial"/>
              <a:cs typeface="Arial"/>
              <a:sym typeface="Arial"/>
            </a:endParaRPr>
          </a:p>
          <a:p>
            <a:pPr marL="329801" marR="72122" lvl="0" indent="-316497" algn="l" defTabSz="1008309" rtl="0" eaLnBrk="1" fontAlgn="auto" latinLnBrk="0" hangingPunct="1">
              <a:lnSpc>
                <a:spcPct val="100000"/>
              </a:lnSpc>
              <a:spcBef>
                <a:spcPts val="662"/>
              </a:spcBef>
              <a:spcAft>
                <a:spcPts val="0"/>
              </a:spcAft>
              <a:buClrTx/>
              <a:buSzTx/>
              <a:buFontTx/>
              <a:buChar char="•"/>
              <a:tabLst>
                <a:tab pos="329801" algn="l"/>
                <a:tab pos="330501" algn="l"/>
              </a:tabLst>
              <a:defRPr/>
            </a:pPr>
            <a:r>
              <a:rPr kumimoji="0" lang="en-US" sz="2000" b="0" i="0" u="none" strike="noStrike" kern="0" cap="none" spc="0" normalizeH="0" baseline="0" noProof="0" dirty="0">
                <a:ln>
                  <a:noFill/>
                </a:ln>
                <a:solidFill>
                  <a:schemeClr val="bg2"/>
                </a:solidFill>
                <a:effectLst/>
                <a:uLnTx/>
                <a:uFillTx/>
                <a:latin typeface="Arial"/>
                <a:cs typeface="Arial"/>
                <a:sym typeface="Arial"/>
              </a:rPr>
              <a:t>For</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each</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step</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in</a:t>
            </a:r>
            <a:r>
              <a:rPr kumimoji="0" lang="en-US" sz="2000" b="0" i="0" u="none" strike="noStrike" kern="0" cap="none" spc="-61"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the</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process,</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careful</a:t>
            </a:r>
            <a:r>
              <a:rPr kumimoji="0" lang="en-US" sz="2000" b="1" i="0" u="none" strike="noStrike" kern="0" cap="none" spc="-44"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consider</a:t>
            </a:r>
            <a:r>
              <a:rPr kumimoji="0" lang="en-US" sz="2000" b="1" i="0" u="none" strike="noStrike" kern="0" cap="none" spc="-72"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who</a:t>
            </a:r>
            <a:r>
              <a:rPr kumimoji="0" lang="en-US" sz="2000" b="1" i="0" u="none" strike="noStrike" kern="0" cap="none" spc="-28"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needs</a:t>
            </a:r>
            <a:r>
              <a:rPr kumimoji="0" lang="en-US" sz="2000" b="1" i="0" u="none" strike="noStrike" kern="0" cap="none" spc="-50" normalizeH="0" baseline="0" noProof="0" dirty="0">
                <a:ln>
                  <a:noFill/>
                </a:ln>
                <a:solidFill>
                  <a:schemeClr val="bg2"/>
                </a:solidFill>
                <a:effectLst/>
                <a:uLnTx/>
                <a:uFillTx/>
                <a:latin typeface="Arial"/>
                <a:cs typeface="Arial"/>
                <a:sym typeface="Arial"/>
              </a:rPr>
              <a:t> </a:t>
            </a:r>
            <a:r>
              <a:rPr kumimoji="0" lang="en-US" sz="2000" b="1" i="0" u="none" strike="noStrike" kern="0" cap="none" spc="-28" normalizeH="0" baseline="0" noProof="0" dirty="0">
                <a:ln>
                  <a:noFill/>
                </a:ln>
                <a:solidFill>
                  <a:schemeClr val="bg2"/>
                </a:solidFill>
                <a:effectLst/>
                <a:uLnTx/>
                <a:uFillTx/>
                <a:latin typeface="Arial"/>
                <a:cs typeface="Arial"/>
                <a:sym typeface="Arial"/>
              </a:rPr>
              <a:t>to </a:t>
            </a:r>
            <a:r>
              <a:rPr kumimoji="0" lang="en-US" sz="2000" b="1" i="0" u="none" strike="noStrike" kern="0" cap="none" spc="0" normalizeH="0" baseline="0" noProof="0" dirty="0">
                <a:ln>
                  <a:noFill/>
                </a:ln>
                <a:solidFill>
                  <a:schemeClr val="bg2"/>
                </a:solidFill>
                <a:effectLst/>
                <a:uLnTx/>
                <a:uFillTx/>
                <a:latin typeface="Arial"/>
                <a:cs typeface="Arial"/>
                <a:sym typeface="Arial"/>
              </a:rPr>
              <a:t>complete</a:t>
            </a:r>
            <a:r>
              <a:rPr kumimoji="0" lang="en-US" sz="2000" b="1" i="0" u="none" strike="noStrike" kern="0" cap="none" spc="-61"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the</a:t>
            </a:r>
            <a:r>
              <a:rPr kumimoji="0" lang="en-US" sz="2000" b="1" i="0" u="none" strike="noStrike" kern="0" cap="none" spc="-50" normalizeH="0" baseline="0" noProof="0" dirty="0">
                <a:ln>
                  <a:noFill/>
                </a:ln>
                <a:solidFill>
                  <a:schemeClr val="bg2"/>
                </a:solidFill>
                <a:effectLst/>
                <a:uLnTx/>
                <a:uFillTx/>
                <a:latin typeface="Arial"/>
                <a:cs typeface="Arial"/>
                <a:sym typeface="Arial"/>
              </a:rPr>
              <a:t> </a:t>
            </a:r>
            <a:r>
              <a:rPr kumimoji="0" lang="en-US" sz="2000" b="1" i="0" u="none" strike="noStrike" kern="0" cap="none" spc="0" normalizeH="0" baseline="0" noProof="0" dirty="0">
                <a:ln>
                  <a:noFill/>
                </a:ln>
                <a:solidFill>
                  <a:schemeClr val="bg2"/>
                </a:solidFill>
                <a:effectLst/>
                <a:uLnTx/>
                <a:uFillTx/>
                <a:latin typeface="Arial"/>
                <a:cs typeface="Arial"/>
                <a:sym typeface="Arial"/>
              </a:rPr>
              <a:t>action</a:t>
            </a:r>
            <a:r>
              <a:rPr kumimoji="0" lang="en-US" sz="2000" b="1" i="0" u="none" strike="noStrike" kern="0" cap="none" spc="-61"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and</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what</a:t>
            </a:r>
            <a:r>
              <a:rPr kumimoji="0" lang="en-US" sz="2000" b="0" i="0" u="none" strike="noStrike" kern="0" cap="none" spc="-39"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types</a:t>
            </a:r>
            <a:r>
              <a:rPr kumimoji="0" lang="en-US" sz="2000" b="0" i="0" u="none" strike="noStrike" kern="0" cap="none" spc="-3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of</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activities</a:t>
            </a:r>
            <a:r>
              <a:rPr kumimoji="0" lang="en-US" sz="2000" b="0" i="0" u="none" strike="noStrike" kern="0" cap="none" spc="-8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need</a:t>
            </a:r>
            <a:r>
              <a:rPr kumimoji="0" lang="en-US" sz="2000" b="0" i="0" u="none" strike="noStrike" kern="0" cap="none" spc="-61"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to</a:t>
            </a:r>
            <a:r>
              <a:rPr kumimoji="0" lang="en-US" sz="2000" b="0" i="0" u="none" strike="noStrike" kern="0" cap="none" spc="-50" normalizeH="0" baseline="0" noProof="0" dirty="0">
                <a:ln>
                  <a:noFill/>
                </a:ln>
                <a:solidFill>
                  <a:schemeClr val="bg2"/>
                </a:solidFill>
                <a:effectLst/>
                <a:uLnTx/>
                <a:uFillTx/>
                <a:latin typeface="Arial"/>
                <a:cs typeface="Arial"/>
                <a:sym typeface="Arial"/>
              </a:rPr>
              <a:t> </a:t>
            </a:r>
            <a:r>
              <a:rPr kumimoji="0" lang="en-US" sz="2000" b="0" i="0" u="none" strike="noStrike" kern="0" cap="none" spc="-22" normalizeH="0" baseline="0" noProof="0" dirty="0">
                <a:ln>
                  <a:noFill/>
                </a:ln>
                <a:solidFill>
                  <a:schemeClr val="bg2"/>
                </a:solidFill>
                <a:effectLst/>
                <a:uLnTx/>
                <a:uFillTx/>
                <a:latin typeface="Arial"/>
                <a:cs typeface="Arial"/>
                <a:sym typeface="Arial"/>
              </a:rPr>
              <a:t>take </a:t>
            </a:r>
            <a:r>
              <a:rPr kumimoji="0" lang="en-US" sz="2000" b="0" i="0" u="none" strike="noStrike" kern="0" cap="none" spc="0" normalizeH="0" baseline="0" noProof="0" dirty="0">
                <a:ln>
                  <a:noFill/>
                </a:ln>
                <a:solidFill>
                  <a:schemeClr val="bg2"/>
                </a:solidFill>
                <a:effectLst/>
                <a:uLnTx/>
                <a:uFillTx/>
                <a:latin typeface="Arial"/>
                <a:cs typeface="Arial"/>
                <a:sym typeface="Arial"/>
              </a:rPr>
              <a:t>place</a:t>
            </a:r>
            <a:r>
              <a:rPr kumimoji="0" lang="en-US" sz="2000" b="0" i="0" u="none" strike="noStrike" kern="0" cap="none" spc="-55"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to</a:t>
            </a:r>
            <a:r>
              <a:rPr kumimoji="0" lang="en-US" sz="2000" b="0" i="0" u="none" strike="noStrike" kern="0" cap="none" spc="-28"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complete</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that</a:t>
            </a:r>
            <a:r>
              <a:rPr kumimoji="0" lang="en-US" sz="2000" b="0" i="0" u="none" strike="noStrike" kern="0" cap="none" spc="-11"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step</a:t>
            </a:r>
            <a:r>
              <a:rPr kumimoji="0" lang="en-US" sz="2000" b="0" i="0" u="none" strike="noStrike" kern="0" cap="none" spc="-44"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and</a:t>
            </a:r>
            <a:r>
              <a:rPr kumimoji="0" lang="en-US" sz="2000" b="0" i="0" u="none" strike="noStrike" kern="0" cap="none" spc="-28"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allow</a:t>
            </a:r>
            <a:r>
              <a:rPr kumimoji="0" lang="en-US" sz="2000" b="0" i="0" u="none" strike="noStrike" kern="0" cap="none" spc="-61" normalizeH="0" baseline="0" noProof="0" dirty="0">
                <a:ln>
                  <a:noFill/>
                </a:ln>
                <a:solidFill>
                  <a:schemeClr val="bg2"/>
                </a:solidFill>
                <a:effectLst/>
                <a:uLnTx/>
                <a:uFillTx/>
                <a:latin typeface="Arial"/>
                <a:cs typeface="Arial"/>
                <a:sym typeface="Arial"/>
              </a:rPr>
              <a:t> </a:t>
            </a:r>
            <a:r>
              <a:rPr kumimoji="0" lang="en-US" sz="2000" b="0" i="0" u="none" strike="noStrike" kern="0" cap="none" spc="-11" normalizeH="0" baseline="0" noProof="0" dirty="0">
                <a:ln>
                  <a:noFill/>
                </a:ln>
                <a:solidFill>
                  <a:schemeClr val="bg2"/>
                </a:solidFill>
                <a:effectLst/>
                <a:uLnTx/>
                <a:uFillTx/>
                <a:latin typeface="Arial"/>
                <a:cs typeface="Arial"/>
                <a:sym typeface="Arial"/>
              </a:rPr>
              <a:t>progression</a:t>
            </a:r>
            <a:r>
              <a:rPr kumimoji="0" lang="en-US" sz="2000" b="0" i="0" u="none" strike="noStrike" kern="0" cap="none" spc="-33" normalizeH="0" baseline="0" noProof="0" dirty="0">
                <a:ln>
                  <a:noFill/>
                </a:ln>
                <a:solidFill>
                  <a:schemeClr val="bg2"/>
                </a:solidFill>
                <a:effectLst/>
                <a:uLnTx/>
                <a:uFillTx/>
                <a:latin typeface="Arial"/>
                <a:cs typeface="Arial"/>
                <a:sym typeface="Arial"/>
              </a:rPr>
              <a:t> </a:t>
            </a:r>
            <a:r>
              <a:rPr kumimoji="0" lang="en-US" sz="2000" b="0" i="0" u="none" strike="noStrike" kern="0" cap="none" spc="0" normalizeH="0" baseline="0" noProof="0" dirty="0">
                <a:ln>
                  <a:noFill/>
                </a:ln>
                <a:solidFill>
                  <a:schemeClr val="bg2"/>
                </a:solidFill>
                <a:effectLst/>
                <a:uLnTx/>
                <a:uFillTx/>
                <a:latin typeface="Arial"/>
                <a:cs typeface="Arial"/>
                <a:sym typeface="Arial"/>
              </a:rPr>
              <a:t>to</a:t>
            </a:r>
            <a:r>
              <a:rPr kumimoji="0" lang="en-US" sz="2000" b="0" i="0" u="none" strike="noStrike" kern="0" cap="none" spc="-28" normalizeH="0" baseline="0" noProof="0" dirty="0">
                <a:ln>
                  <a:noFill/>
                </a:ln>
                <a:solidFill>
                  <a:schemeClr val="bg2"/>
                </a:solidFill>
                <a:effectLst/>
                <a:uLnTx/>
                <a:uFillTx/>
                <a:latin typeface="Arial"/>
                <a:cs typeface="Arial"/>
                <a:sym typeface="Arial"/>
              </a:rPr>
              <a:t> </a:t>
            </a:r>
            <a:r>
              <a:rPr kumimoji="0" lang="en-US" sz="2000" b="0" i="0" u="none" strike="noStrike" kern="0" cap="none" spc="-22" normalizeH="0" baseline="0" noProof="0" dirty="0">
                <a:ln>
                  <a:noFill/>
                </a:ln>
                <a:solidFill>
                  <a:schemeClr val="bg2"/>
                </a:solidFill>
                <a:effectLst/>
                <a:uLnTx/>
                <a:uFillTx/>
                <a:latin typeface="Arial"/>
                <a:cs typeface="Arial"/>
                <a:sym typeface="Arial"/>
              </a:rPr>
              <a:t>next step</a:t>
            </a:r>
            <a:endParaRPr kumimoji="0" lang="en-US" sz="2000" b="0" i="0" u="none" strike="noStrike" kern="0" cap="none" spc="0" normalizeH="0" baseline="0" noProof="0" dirty="0">
              <a:ln>
                <a:noFill/>
              </a:ln>
              <a:solidFill>
                <a:schemeClr val="bg2"/>
              </a:solidFill>
              <a:effectLst/>
              <a:uLnTx/>
              <a:uFillTx/>
              <a:latin typeface="Arial"/>
              <a:cs typeface="Arial"/>
              <a:sym typeface="Arial"/>
            </a:endParaRPr>
          </a:p>
          <a:p>
            <a:pPr marL="329801" marR="0" lvl="0" indent="0" algn="l" defTabSz="1008309" rtl="0" eaLnBrk="1" fontAlgn="auto" latinLnBrk="0" hangingPunct="1">
              <a:lnSpc>
                <a:spcPct val="100000"/>
              </a:lnSpc>
              <a:spcBef>
                <a:spcPts val="0"/>
              </a:spcBef>
              <a:spcAft>
                <a:spcPts val="0"/>
              </a:spcAft>
              <a:buClrTx/>
              <a:buSzTx/>
              <a:buFont typeface="Arial"/>
              <a:buNone/>
              <a:tabLst/>
              <a:defRPr/>
            </a:pPr>
            <a:endParaRPr kumimoji="0" lang="en-US" sz="1764" b="0" i="0" u="none" strike="noStrike" kern="0" cap="none" spc="0" normalizeH="0" baseline="0" noProof="0" dirty="0">
              <a:ln>
                <a:noFill/>
              </a:ln>
              <a:solidFill>
                <a:schemeClr val="bg2"/>
              </a:solidFill>
              <a:effectLst/>
              <a:uLnTx/>
              <a:uFillTx/>
              <a:latin typeface="Arial"/>
              <a:cs typeface="Arial"/>
              <a:sym typeface="Arial"/>
            </a:endParaRPr>
          </a:p>
        </p:txBody>
      </p:sp>
      <p:pic>
        <p:nvPicPr>
          <p:cNvPr id="6" name="object 4">
            <a:extLst>
              <a:ext uri="{FF2B5EF4-FFF2-40B4-BE49-F238E27FC236}">
                <a16:creationId xmlns:a16="http://schemas.microsoft.com/office/drawing/2014/main" id="{43E2F34C-D048-FB93-3801-13B3FD332D3A}"/>
              </a:ext>
            </a:extLst>
          </p:cNvPr>
          <p:cNvPicPr/>
          <p:nvPr/>
        </p:nvPicPr>
        <p:blipFill>
          <a:blip r:embed="rId6" cstate="print"/>
          <a:stretch>
            <a:fillRect/>
          </a:stretch>
        </p:blipFill>
        <p:spPr>
          <a:xfrm>
            <a:off x="7135158" y="2085202"/>
            <a:ext cx="6167680" cy="4475349"/>
          </a:xfrm>
          <a:prstGeom prst="rect">
            <a:avLst/>
          </a:prstGeom>
        </p:spPr>
      </p:pic>
      <p:sp>
        <p:nvSpPr>
          <p:cNvPr id="7" name="object 5">
            <a:extLst>
              <a:ext uri="{FF2B5EF4-FFF2-40B4-BE49-F238E27FC236}">
                <a16:creationId xmlns:a16="http://schemas.microsoft.com/office/drawing/2014/main" id="{F51371A7-0BD7-43FA-424C-F3C1F8912DF4}"/>
              </a:ext>
            </a:extLst>
          </p:cNvPr>
          <p:cNvSpPr txBox="1"/>
          <p:nvPr/>
        </p:nvSpPr>
        <p:spPr>
          <a:xfrm>
            <a:off x="7135157" y="1535656"/>
            <a:ext cx="6167682" cy="508491"/>
          </a:xfrm>
          <a:prstGeom prst="rect">
            <a:avLst/>
          </a:prstGeom>
          <a:solidFill>
            <a:srgbClr val="0494A8"/>
          </a:solidFill>
          <a:ln w="12700">
            <a:solidFill>
              <a:srgbClr val="178393"/>
            </a:solidFill>
          </a:ln>
        </p:spPr>
        <p:txBody>
          <a:bodyPr vert="horz" wrap="square" lIns="0" tIns="32911" rIns="0" bIns="0" rtlCol="0">
            <a:spAutoFit/>
          </a:bodyPr>
          <a:lstStyle/>
          <a:p>
            <a:pPr marL="100831" marR="151246" defTabSz="1008309">
              <a:spcBef>
                <a:spcPts val="259"/>
              </a:spcBef>
              <a:buClrTx/>
            </a:pPr>
            <a:r>
              <a:rPr sz="1544" dirty="0">
                <a:solidFill>
                  <a:srgbClr val="FFFFFF"/>
                </a:solidFill>
              </a:rPr>
              <a:t>Campaign</a:t>
            </a:r>
            <a:r>
              <a:rPr sz="1544" spc="-77" dirty="0">
                <a:solidFill>
                  <a:srgbClr val="FFFFFF"/>
                </a:solidFill>
              </a:rPr>
              <a:t> </a:t>
            </a:r>
            <a:r>
              <a:rPr sz="1544" dirty="0">
                <a:solidFill>
                  <a:srgbClr val="FFFFFF"/>
                </a:solidFill>
              </a:rPr>
              <a:t>stages</a:t>
            </a:r>
            <a:r>
              <a:rPr sz="1544" spc="-66" dirty="0">
                <a:solidFill>
                  <a:srgbClr val="FFFFFF"/>
                </a:solidFill>
              </a:rPr>
              <a:t> </a:t>
            </a:r>
            <a:r>
              <a:rPr sz="1544" dirty="0">
                <a:solidFill>
                  <a:srgbClr val="FFFFFF"/>
                </a:solidFill>
              </a:rPr>
              <a:t>and</a:t>
            </a:r>
            <a:r>
              <a:rPr sz="1544" spc="-28" dirty="0">
                <a:solidFill>
                  <a:srgbClr val="FFFFFF"/>
                </a:solidFill>
              </a:rPr>
              <a:t> </a:t>
            </a:r>
            <a:r>
              <a:rPr sz="1544" dirty="0">
                <a:solidFill>
                  <a:srgbClr val="FFFFFF"/>
                </a:solidFill>
              </a:rPr>
              <a:t>phases</a:t>
            </a:r>
            <a:r>
              <a:rPr sz="1544" spc="-61" dirty="0">
                <a:solidFill>
                  <a:srgbClr val="FFFFFF"/>
                </a:solidFill>
              </a:rPr>
              <a:t> </a:t>
            </a:r>
            <a:r>
              <a:rPr sz="1544" dirty="0">
                <a:solidFill>
                  <a:srgbClr val="FFFFFF"/>
                </a:solidFill>
              </a:rPr>
              <a:t>editor</a:t>
            </a:r>
            <a:r>
              <a:rPr sz="1544" spc="-55" dirty="0">
                <a:solidFill>
                  <a:srgbClr val="FFFFFF"/>
                </a:solidFill>
              </a:rPr>
              <a:t> </a:t>
            </a:r>
            <a:r>
              <a:rPr sz="1544" dirty="0">
                <a:solidFill>
                  <a:srgbClr val="FFFFFF"/>
                </a:solidFill>
              </a:rPr>
              <a:t>in</a:t>
            </a:r>
            <a:r>
              <a:rPr sz="1544" spc="-33" dirty="0">
                <a:solidFill>
                  <a:srgbClr val="FFFFFF"/>
                </a:solidFill>
              </a:rPr>
              <a:t> </a:t>
            </a:r>
            <a:r>
              <a:rPr sz="1544" spc="-11" dirty="0">
                <a:solidFill>
                  <a:srgbClr val="FFFFFF"/>
                </a:solidFill>
              </a:rPr>
              <a:t>Wavteq</a:t>
            </a:r>
            <a:r>
              <a:rPr sz="1544" spc="-126" dirty="0">
                <a:solidFill>
                  <a:srgbClr val="FFFFFF"/>
                </a:solidFill>
              </a:rPr>
              <a:t> </a:t>
            </a:r>
            <a:r>
              <a:rPr sz="1544" dirty="0">
                <a:solidFill>
                  <a:srgbClr val="FFFFFF"/>
                </a:solidFill>
              </a:rPr>
              <a:t>Amplify</a:t>
            </a:r>
            <a:r>
              <a:rPr sz="1544" spc="-39" dirty="0">
                <a:solidFill>
                  <a:srgbClr val="FFFFFF"/>
                </a:solidFill>
              </a:rPr>
              <a:t> </a:t>
            </a:r>
            <a:r>
              <a:rPr sz="1544" dirty="0">
                <a:solidFill>
                  <a:srgbClr val="FFFFFF"/>
                </a:solidFill>
              </a:rPr>
              <a:t>CRM</a:t>
            </a:r>
            <a:r>
              <a:rPr sz="1544" spc="-22" dirty="0">
                <a:solidFill>
                  <a:srgbClr val="FFFFFF"/>
                </a:solidFill>
              </a:rPr>
              <a:t> </a:t>
            </a:r>
            <a:r>
              <a:rPr sz="1544" spc="-11" dirty="0">
                <a:solidFill>
                  <a:srgbClr val="FFFFFF"/>
                </a:solidFill>
              </a:rPr>
              <a:t>system https://</a:t>
            </a:r>
            <a:r>
              <a:rPr sz="1544" spc="-11" dirty="0">
                <a:solidFill>
                  <a:srgbClr val="FFFFFF"/>
                </a:solidFill>
                <a:hlinkClick r:id="rId7"/>
              </a:rPr>
              <a:t>www.wavteq.com/systems/wavteq-amplify/</a:t>
            </a:r>
            <a:endParaRPr sz="1544">
              <a:solidFill>
                <a:sysClr val="windowText" lastClr="000000"/>
              </a:solidFill>
            </a:endParaRPr>
          </a:p>
        </p:txBody>
      </p:sp>
      <p:sp>
        <p:nvSpPr>
          <p:cNvPr id="10" name="Text Placeholder 9">
            <a:extLst>
              <a:ext uri="{FF2B5EF4-FFF2-40B4-BE49-F238E27FC236}">
                <a16:creationId xmlns:a16="http://schemas.microsoft.com/office/drawing/2014/main" id="{96415D6E-EC56-DA99-506D-464D4486B7EE}"/>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spTree>
    <p:extLst>
      <p:ext uri="{BB962C8B-B14F-4D97-AF65-F5344CB8AC3E}">
        <p14:creationId xmlns:p14="http://schemas.microsoft.com/office/powerpoint/2010/main" val="793437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96415D6E-EC56-DA99-506D-464D4486B7EE}"/>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sp>
        <p:nvSpPr>
          <p:cNvPr id="6" name="TextBox 5">
            <a:extLst>
              <a:ext uri="{FF2B5EF4-FFF2-40B4-BE49-F238E27FC236}">
                <a16:creationId xmlns:a16="http://schemas.microsoft.com/office/drawing/2014/main" id="{D50DA4E3-3550-B31E-BD4B-55F2DC70E71F}"/>
              </a:ext>
            </a:extLst>
          </p:cNvPr>
          <p:cNvSpPr txBox="1"/>
          <p:nvPr/>
        </p:nvSpPr>
        <p:spPr>
          <a:xfrm>
            <a:off x="6722269" y="696691"/>
            <a:ext cx="6132340" cy="6278642"/>
          </a:xfrm>
          <a:prstGeom prst="rect">
            <a:avLst/>
          </a:prstGeom>
          <a:noFill/>
        </p:spPr>
        <p:txBody>
          <a:bodyPr wrap="square">
            <a:spAutoFit/>
          </a:bodyPr>
          <a:lstStyle/>
          <a:p>
            <a:pPr marL="329801" marR="0" lvl="0" indent="0" algn="l" defTabSz="1008309"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a:ln>
                  <a:noFill/>
                </a:ln>
                <a:solidFill>
                  <a:schemeClr val="accent4"/>
                </a:solidFill>
                <a:effectLst/>
                <a:uLnTx/>
                <a:uFillTx/>
                <a:latin typeface="Arial"/>
                <a:cs typeface="Arial"/>
                <a:sym typeface="Arial"/>
              </a:rPr>
              <a:t>Facilitation Campaign Stages Break down of Stages and Phases </a:t>
            </a:r>
          </a:p>
          <a:p>
            <a:pPr marL="329801" marR="0" lvl="0" indent="0" algn="l" defTabSz="1008309" rtl="0" eaLnBrk="1" fontAlgn="auto" latinLnBrk="0" hangingPunct="1">
              <a:lnSpc>
                <a:spcPct val="100000"/>
              </a:lnSpc>
              <a:spcBef>
                <a:spcPts val="0"/>
              </a:spcBef>
              <a:spcAft>
                <a:spcPts val="0"/>
              </a:spcAft>
              <a:buClrTx/>
              <a:buSzTx/>
              <a:buFont typeface="Arial"/>
              <a:buNone/>
              <a:tabLst/>
              <a:defRPr/>
            </a:pPr>
            <a:endParaRPr lang="en-US" sz="1800" b="1" dirty="0">
              <a:solidFill>
                <a:schemeClr val="bg2"/>
              </a:solidFill>
            </a:endParaRPr>
          </a:p>
          <a:p>
            <a:pPr marL="329801" marR="0" lvl="0" indent="0" algn="l" defTabSz="1008309"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a:ln>
                  <a:noFill/>
                </a:ln>
                <a:solidFill>
                  <a:schemeClr val="bg2"/>
                </a:solidFill>
                <a:effectLst/>
                <a:uLnTx/>
                <a:uFillTx/>
                <a:latin typeface="Arial"/>
                <a:cs typeface="Arial"/>
                <a:sym typeface="Arial"/>
              </a:rPr>
              <a:t>IPAs can identify initially:</a:t>
            </a:r>
          </a:p>
          <a:p>
            <a:pPr marL="672701" marR="0" lvl="0" indent="-342900" algn="l" defTabSz="1008309" rtl="0" eaLnBrk="1" fontAlgn="auto" latinLnBrk="0" hangingPunct="1">
              <a:lnSpc>
                <a:spcPct val="100000"/>
              </a:lnSpc>
              <a:spcBef>
                <a:spcPts val="0"/>
              </a:spcBef>
              <a:spcAft>
                <a:spcPts val="0"/>
              </a:spcAft>
              <a:buClrTx/>
              <a:buSzTx/>
              <a:buFont typeface="Arial"/>
              <a:buAutoNum type="arabicParenR"/>
              <a:tabLst/>
              <a:defRPr/>
            </a:pPr>
            <a:r>
              <a:rPr lang="en-US" sz="2400" dirty="0">
                <a:solidFill>
                  <a:schemeClr val="bg2"/>
                </a:solidFill>
              </a:rPr>
              <a:t>KPIs they are looking to measure (as outlined in Facilitation stages, for </a:t>
            </a:r>
            <a:r>
              <a:rPr lang="en-US" sz="2400" dirty="0" err="1">
                <a:solidFill>
                  <a:schemeClr val="bg2"/>
                </a:solidFill>
              </a:rPr>
              <a:t>e.g</a:t>
            </a:r>
            <a:r>
              <a:rPr lang="en-US" sz="2400" dirty="0">
                <a:solidFill>
                  <a:schemeClr val="bg2"/>
                </a:solidFill>
              </a:rPr>
              <a:t> </a:t>
            </a:r>
            <a:r>
              <a:rPr lang="en-US" sz="2400" b="1" dirty="0">
                <a:solidFill>
                  <a:schemeClr val="bg2"/>
                </a:solidFill>
              </a:rPr>
              <a:t>#</a:t>
            </a:r>
            <a:r>
              <a:rPr lang="en-US" sz="2400" dirty="0">
                <a:solidFill>
                  <a:schemeClr val="bg2"/>
                </a:solidFill>
              </a:rPr>
              <a:t>projects announced) </a:t>
            </a:r>
          </a:p>
          <a:p>
            <a:pPr marL="672701" marR="0" lvl="0" indent="-342900" algn="l" defTabSz="1008309" rtl="0" eaLnBrk="1" fontAlgn="auto" latinLnBrk="0" hangingPunct="1">
              <a:lnSpc>
                <a:spcPct val="100000"/>
              </a:lnSpc>
              <a:spcBef>
                <a:spcPts val="0"/>
              </a:spcBef>
              <a:spcAft>
                <a:spcPts val="0"/>
              </a:spcAft>
              <a:buClrTx/>
              <a:buSzTx/>
              <a:buFont typeface="Arial"/>
              <a:buAutoNum type="arabicParenR"/>
              <a:tabLst/>
              <a:defRPr/>
            </a:pPr>
            <a:r>
              <a:rPr lang="en-US" sz="2400" dirty="0">
                <a:solidFill>
                  <a:schemeClr val="bg2"/>
                </a:solidFill>
              </a:rPr>
              <a:t>Configure their CRM to suit the different stages and phases based on internal processes </a:t>
            </a:r>
          </a:p>
          <a:p>
            <a:pPr marL="672701" marR="0" lvl="0" indent="-342900" algn="l" defTabSz="1008309" rtl="0" eaLnBrk="1" fontAlgn="auto" latinLnBrk="0" hangingPunct="1">
              <a:lnSpc>
                <a:spcPct val="100000"/>
              </a:lnSpc>
              <a:spcBef>
                <a:spcPts val="0"/>
              </a:spcBef>
              <a:spcAft>
                <a:spcPts val="0"/>
              </a:spcAft>
              <a:buClrTx/>
              <a:buSzTx/>
              <a:buFont typeface="Arial"/>
              <a:buAutoNum type="arabicParenR"/>
              <a:tabLst/>
              <a:defRPr/>
            </a:pPr>
            <a:r>
              <a:rPr kumimoji="0" lang="en-US" sz="2400" i="0" u="none" strike="noStrike" kern="0" cap="none" spc="0" normalizeH="0" baseline="0" noProof="0" dirty="0">
                <a:ln>
                  <a:noFill/>
                </a:ln>
                <a:solidFill>
                  <a:schemeClr val="bg2"/>
                </a:solidFill>
                <a:effectLst/>
                <a:uLnTx/>
                <a:uFillTx/>
                <a:latin typeface="Arial"/>
                <a:cs typeface="Arial"/>
                <a:sym typeface="Arial"/>
              </a:rPr>
              <a:t>Modify &amp; </a:t>
            </a:r>
            <a:r>
              <a:rPr lang="en-US" sz="2400" dirty="0">
                <a:solidFill>
                  <a:schemeClr val="bg2"/>
                </a:solidFill>
              </a:rPr>
              <a:t>either add/remove stages and phases that IPAs are not interested in recording </a:t>
            </a:r>
          </a:p>
          <a:p>
            <a:pPr marL="672701" marR="0" lvl="0" indent="-342900" algn="l" defTabSz="1008309" rtl="0" eaLnBrk="1" fontAlgn="auto" latinLnBrk="0" hangingPunct="1">
              <a:lnSpc>
                <a:spcPct val="100000"/>
              </a:lnSpc>
              <a:spcBef>
                <a:spcPts val="0"/>
              </a:spcBef>
              <a:spcAft>
                <a:spcPts val="0"/>
              </a:spcAft>
              <a:buClrTx/>
              <a:buSzTx/>
              <a:buFont typeface="Arial"/>
              <a:buAutoNum type="arabicParenR"/>
              <a:tabLst/>
              <a:defRPr/>
            </a:pPr>
            <a:r>
              <a:rPr kumimoji="0" lang="en-US" sz="2400" i="0" u="none" strike="noStrike" kern="0" cap="none" spc="0" normalizeH="0" baseline="0" noProof="0" dirty="0">
                <a:ln>
                  <a:noFill/>
                </a:ln>
                <a:solidFill>
                  <a:schemeClr val="bg2"/>
                </a:solidFill>
                <a:effectLst/>
                <a:uLnTx/>
                <a:uFillTx/>
                <a:latin typeface="Arial"/>
                <a:cs typeface="Arial"/>
                <a:sym typeface="Arial"/>
              </a:rPr>
              <a:t>IPAs can set targets in CRMs that are specific and measured. </a:t>
            </a:r>
            <a:r>
              <a:rPr lang="en-US" sz="2400" dirty="0">
                <a:solidFill>
                  <a:schemeClr val="bg2"/>
                </a:solidFill>
              </a:rPr>
              <a:t>Most CRMs can set targets such as # Number of Business registrations made etc. </a:t>
            </a:r>
            <a:endParaRPr kumimoji="0" lang="en-US" sz="1600" i="0" u="none" strike="noStrike" kern="0" cap="none" spc="0" normalizeH="0" baseline="0" noProof="0" dirty="0">
              <a:ln>
                <a:noFill/>
              </a:ln>
              <a:solidFill>
                <a:schemeClr val="bg2"/>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C626D051-FB15-0F7B-EBEE-3E1096A07B62}"/>
              </a:ext>
            </a:extLst>
          </p:cNvPr>
          <p:cNvPicPr>
            <a:picLocks noChangeAspect="1"/>
          </p:cNvPicPr>
          <p:nvPr/>
        </p:nvPicPr>
        <p:blipFill>
          <a:blip r:embed="rId6"/>
          <a:stretch>
            <a:fillRect/>
          </a:stretch>
        </p:blipFill>
        <p:spPr>
          <a:xfrm>
            <a:off x="404397" y="990672"/>
            <a:ext cx="6446082" cy="5690681"/>
          </a:xfrm>
          <a:prstGeom prst="rect">
            <a:avLst/>
          </a:prstGeom>
        </p:spPr>
      </p:pic>
    </p:spTree>
    <p:extLst>
      <p:ext uri="{BB962C8B-B14F-4D97-AF65-F5344CB8AC3E}">
        <p14:creationId xmlns:p14="http://schemas.microsoft.com/office/powerpoint/2010/main" val="1204858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929623190"/>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96415D6E-EC56-DA99-506D-464D4486B7EE}"/>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pic>
        <p:nvPicPr>
          <p:cNvPr id="5" name="Picture 4">
            <a:extLst>
              <a:ext uri="{FF2B5EF4-FFF2-40B4-BE49-F238E27FC236}">
                <a16:creationId xmlns:a16="http://schemas.microsoft.com/office/drawing/2014/main" id="{56F3E9AD-ADA8-4CC4-F9F7-1E24D5412B5E}"/>
              </a:ext>
            </a:extLst>
          </p:cNvPr>
          <p:cNvPicPr>
            <a:picLocks noChangeAspect="1"/>
          </p:cNvPicPr>
          <p:nvPr/>
        </p:nvPicPr>
        <p:blipFill>
          <a:blip r:embed="rId6"/>
          <a:stretch>
            <a:fillRect/>
          </a:stretch>
        </p:blipFill>
        <p:spPr>
          <a:xfrm>
            <a:off x="487570" y="854373"/>
            <a:ext cx="6234699" cy="6138633"/>
          </a:xfrm>
          <a:prstGeom prst="rect">
            <a:avLst/>
          </a:prstGeom>
        </p:spPr>
      </p:pic>
      <p:sp>
        <p:nvSpPr>
          <p:cNvPr id="6" name="TextBox 5">
            <a:extLst>
              <a:ext uri="{FF2B5EF4-FFF2-40B4-BE49-F238E27FC236}">
                <a16:creationId xmlns:a16="http://schemas.microsoft.com/office/drawing/2014/main" id="{D50DA4E3-3550-B31E-BD4B-55F2DC70E71F}"/>
              </a:ext>
            </a:extLst>
          </p:cNvPr>
          <p:cNvSpPr txBox="1"/>
          <p:nvPr/>
        </p:nvSpPr>
        <p:spPr>
          <a:xfrm>
            <a:off x="6722270" y="1270000"/>
            <a:ext cx="6132340" cy="5411353"/>
          </a:xfrm>
          <a:prstGeom prst="rect">
            <a:avLst/>
          </a:prstGeom>
          <a:noFill/>
        </p:spPr>
        <p:txBody>
          <a:bodyPr wrap="square">
            <a:spAutoFit/>
          </a:bodyPr>
          <a:lstStyle/>
          <a:p>
            <a:pPr marL="329801" marR="0" lvl="0" indent="0" algn="l" defTabSz="1008309" rtl="0" eaLnBrk="1" fontAlgn="auto" latinLnBrk="0" hangingPunct="1">
              <a:lnSpc>
                <a:spcPct val="100000"/>
              </a:lnSpc>
              <a:spcBef>
                <a:spcPts val="0"/>
              </a:spcBef>
              <a:spcAft>
                <a:spcPts val="0"/>
              </a:spcAft>
              <a:buClrTx/>
              <a:buSzTx/>
              <a:buFont typeface="Arial"/>
              <a:buNone/>
              <a:tabLst/>
              <a:defRPr/>
            </a:pPr>
            <a:r>
              <a:rPr kumimoji="0" lang="en-US" sz="2400" b="1" i="0" u="none" strike="noStrike" kern="0" cap="none" spc="0" normalizeH="0" baseline="0" noProof="0" dirty="0">
                <a:ln>
                  <a:noFill/>
                </a:ln>
                <a:solidFill>
                  <a:schemeClr val="accent4"/>
                </a:solidFill>
                <a:effectLst/>
                <a:uLnTx/>
                <a:uFillTx/>
                <a:latin typeface="Arial"/>
                <a:cs typeface="Arial"/>
                <a:sym typeface="Arial"/>
              </a:rPr>
              <a:t>Aftercare Campaign Stages Break down of Stages and Phases </a:t>
            </a:r>
          </a:p>
          <a:p>
            <a:pPr marL="329801" marR="0" lvl="0" indent="0" algn="l" defTabSz="1008309" rtl="0" eaLnBrk="1" fontAlgn="auto" latinLnBrk="0" hangingPunct="1">
              <a:lnSpc>
                <a:spcPct val="100000"/>
              </a:lnSpc>
              <a:spcBef>
                <a:spcPts val="0"/>
              </a:spcBef>
              <a:spcAft>
                <a:spcPts val="0"/>
              </a:spcAft>
              <a:buClrTx/>
              <a:buSzTx/>
              <a:buFont typeface="Arial"/>
              <a:buNone/>
              <a:tabLst/>
              <a:defRPr/>
            </a:pPr>
            <a:endParaRPr lang="en-US" sz="1764" b="1" dirty="0">
              <a:solidFill>
                <a:schemeClr val="bg2"/>
              </a:solidFill>
            </a:endParaRPr>
          </a:p>
          <a:p>
            <a:pPr marL="329801" marR="0" lvl="0" indent="0" algn="l" defTabSz="1008309" rtl="0" eaLnBrk="1" fontAlgn="auto" latinLnBrk="0" hangingPunct="1">
              <a:lnSpc>
                <a:spcPct val="100000"/>
              </a:lnSpc>
              <a:spcBef>
                <a:spcPts val="0"/>
              </a:spcBef>
              <a:spcAft>
                <a:spcPts val="0"/>
              </a:spcAft>
              <a:buClrTx/>
              <a:buSzTx/>
              <a:buFont typeface="Arial"/>
              <a:buNone/>
              <a:tabLst/>
              <a:defRPr/>
            </a:pPr>
            <a:r>
              <a:rPr kumimoji="0" lang="en-US" sz="2000" b="1" i="0" u="none" strike="noStrike" kern="0" cap="none" spc="0" normalizeH="0" baseline="0" noProof="0" dirty="0">
                <a:ln>
                  <a:noFill/>
                </a:ln>
                <a:solidFill>
                  <a:schemeClr val="bg2"/>
                </a:solidFill>
                <a:effectLst/>
                <a:uLnTx/>
                <a:uFillTx/>
                <a:latin typeface="Arial"/>
                <a:cs typeface="Arial"/>
                <a:sym typeface="Arial"/>
              </a:rPr>
              <a:t>IPAs can identify initially:</a:t>
            </a:r>
          </a:p>
          <a:p>
            <a:pPr marL="672701" marR="0" lvl="0" indent="-342900" algn="l" defTabSz="1008309" rtl="0" eaLnBrk="1" fontAlgn="auto" latinLnBrk="0" hangingPunct="1">
              <a:lnSpc>
                <a:spcPct val="100000"/>
              </a:lnSpc>
              <a:spcBef>
                <a:spcPts val="0"/>
              </a:spcBef>
              <a:spcAft>
                <a:spcPts val="0"/>
              </a:spcAft>
              <a:buClrTx/>
              <a:buSzTx/>
              <a:buFont typeface="Arial"/>
              <a:buAutoNum type="arabicParenR"/>
              <a:tabLst/>
              <a:defRPr/>
            </a:pPr>
            <a:r>
              <a:rPr lang="en-US" sz="2000" dirty="0">
                <a:solidFill>
                  <a:schemeClr val="bg2"/>
                </a:solidFill>
              </a:rPr>
              <a:t>KPIs they are looking to measure (as outlined in Aftercare stages, for </a:t>
            </a:r>
            <a:r>
              <a:rPr lang="en-US" sz="2000" dirty="0" err="1">
                <a:solidFill>
                  <a:schemeClr val="bg2"/>
                </a:solidFill>
              </a:rPr>
              <a:t>e.g</a:t>
            </a:r>
            <a:r>
              <a:rPr lang="en-US" sz="2000" dirty="0">
                <a:solidFill>
                  <a:schemeClr val="bg2"/>
                </a:solidFill>
              </a:rPr>
              <a:t> #of reinvestment or expansion projects announced) </a:t>
            </a:r>
          </a:p>
          <a:p>
            <a:pPr marL="672701" marR="0" lvl="0" indent="-342900" algn="l" defTabSz="1008309" rtl="0" eaLnBrk="1" fontAlgn="auto" latinLnBrk="0" hangingPunct="1">
              <a:lnSpc>
                <a:spcPct val="100000"/>
              </a:lnSpc>
              <a:spcBef>
                <a:spcPts val="0"/>
              </a:spcBef>
              <a:spcAft>
                <a:spcPts val="0"/>
              </a:spcAft>
              <a:buClrTx/>
              <a:buSzTx/>
              <a:buFont typeface="Arial"/>
              <a:buAutoNum type="arabicParenR"/>
              <a:tabLst/>
              <a:defRPr/>
            </a:pPr>
            <a:r>
              <a:rPr lang="en-US" sz="2000" dirty="0">
                <a:solidFill>
                  <a:schemeClr val="bg2"/>
                </a:solidFill>
              </a:rPr>
              <a:t>Configure their CRM to suit the different stages and phases based on internal processes </a:t>
            </a:r>
          </a:p>
          <a:p>
            <a:pPr marL="672701" marR="0" lvl="0" indent="-342900" algn="l" defTabSz="1008309" rtl="0" eaLnBrk="1" fontAlgn="auto" latinLnBrk="0" hangingPunct="1">
              <a:lnSpc>
                <a:spcPct val="100000"/>
              </a:lnSpc>
              <a:spcBef>
                <a:spcPts val="0"/>
              </a:spcBef>
              <a:spcAft>
                <a:spcPts val="0"/>
              </a:spcAft>
              <a:buClrTx/>
              <a:buSzTx/>
              <a:buFont typeface="Arial"/>
              <a:buAutoNum type="arabicParenR"/>
              <a:tabLst/>
              <a:defRPr/>
            </a:pPr>
            <a:r>
              <a:rPr kumimoji="0" lang="en-US" sz="2000" i="0" u="none" strike="noStrike" kern="0" cap="none" spc="0" normalizeH="0" baseline="0" noProof="0" dirty="0">
                <a:ln>
                  <a:noFill/>
                </a:ln>
                <a:solidFill>
                  <a:schemeClr val="bg2"/>
                </a:solidFill>
                <a:effectLst/>
                <a:uLnTx/>
                <a:uFillTx/>
                <a:latin typeface="Arial"/>
                <a:cs typeface="Arial"/>
                <a:sym typeface="Arial"/>
              </a:rPr>
              <a:t>Modify &amp; </a:t>
            </a:r>
            <a:r>
              <a:rPr lang="en-US" sz="2000" dirty="0">
                <a:solidFill>
                  <a:schemeClr val="bg2"/>
                </a:solidFill>
              </a:rPr>
              <a:t>either add/remove stages and phases that IPAs are not interested in recording </a:t>
            </a:r>
          </a:p>
          <a:p>
            <a:pPr marL="672701" marR="0" lvl="0" indent="-342900" algn="l" defTabSz="1008309" rtl="0" eaLnBrk="1" fontAlgn="auto" latinLnBrk="0" hangingPunct="1">
              <a:lnSpc>
                <a:spcPct val="100000"/>
              </a:lnSpc>
              <a:spcBef>
                <a:spcPts val="0"/>
              </a:spcBef>
              <a:spcAft>
                <a:spcPts val="0"/>
              </a:spcAft>
              <a:buClrTx/>
              <a:buSzTx/>
              <a:buFont typeface="Arial"/>
              <a:buAutoNum type="arabicParenR"/>
              <a:tabLst/>
              <a:defRPr/>
            </a:pPr>
            <a:r>
              <a:rPr kumimoji="0" lang="en-US" sz="2000" i="0" u="none" strike="noStrike" kern="0" cap="none" spc="0" normalizeH="0" baseline="0" noProof="0" dirty="0">
                <a:ln>
                  <a:noFill/>
                </a:ln>
                <a:solidFill>
                  <a:schemeClr val="bg2"/>
                </a:solidFill>
                <a:effectLst/>
                <a:uLnTx/>
                <a:uFillTx/>
                <a:latin typeface="Arial"/>
                <a:cs typeface="Arial"/>
                <a:sym typeface="Arial"/>
              </a:rPr>
              <a:t>IPAs can set targets in CRMs that are specific and measured. </a:t>
            </a:r>
            <a:r>
              <a:rPr lang="en-US" sz="2000" dirty="0">
                <a:solidFill>
                  <a:schemeClr val="bg2"/>
                </a:solidFill>
              </a:rPr>
              <a:t>Most CRMs can set targets such as # Number of expansion plans identified on a quarterly or annual basis. </a:t>
            </a:r>
            <a:endParaRPr kumimoji="0" lang="en-US" i="0" u="none" strike="noStrike" kern="0" cap="none" spc="0" normalizeH="0" baseline="0" noProof="0" dirty="0">
              <a:ln>
                <a:noFill/>
              </a:ln>
              <a:solidFill>
                <a:schemeClr val="bg2"/>
              </a:solidFill>
              <a:effectLst/>
              <a:uLnTx/>
              <a:uFillTx/>
              <a:latin typeface="Arial"/>
              <a:cs typeface="Arial"/>
              <a:sym typeface="Arial"/>
            </a:endParaRPr>
          </a:p>
        </p:txBody>
      </p:sp>
    </p:spTree>
    <p:extLst>
      <p:ext uri="{BB962C8B-B14F-4D97-AF65-F5344CB8AC3E}">
        <p14:creationId xmlns:p14="http://schemas.microsoft.com/office/powerpoint/2010/main" val="1099778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 descr="A close-up of a crystal&#10;&#10;Description automatically generated with low confidence"/>
          <p:cNvPicPr preferRelativeResize="0"/>
          <p:nvPr/>
        </p:nvPicPr>
        <p:blipFill rotWithShape="1">
          <a:blip r:embed="rId3">
            <a:alphaModFix/>
          </a:blip>
          <a:srcRect/>
          <a:stretch/>
        </p:blipFill>
        <p:spPr>
          <a:xfrm>
            <a:off x="0" y="148"/>
            <a:ext cx="13444538" cy="7562553"/>
          </a:xfrm>
          <a:prstGeom prst="rect">
            <a:avLst/>
          </a:prstGeom>
          <a:noFill/>
          <a:ln>
            <a:noFill/>
          </a:ln>
        </p:spPr>
      </p:pic>
      <p:sp>
        <p:nvSpPr>
          <p:cNvPr id="370" name="Google Shape;370;p5"/>
          <p:cNvSpPr/>
          <p:nvPr/>
        </p:nvSpPr>
        <p:spPr>
          <a:xfrm rot="10800000">
            <a:off x="1" y="0"/>
            <a:ext cx="13444537" cy="7554351"/>
          </a:xfrm>
          <a:prstGeom prst="rect">
            <a:avLst/>
          </a:prstGeom>
          <a:gradFill>
            <a:gsLst>
              <a:gs pos="0">
                <a:srgbClr val="01143D">
                  <a:alpha val="64705"/>
                </a:srgbClr>
              </a:gs>
              <a:gs pos="27000">
                <a:srgbClr val="01143D">
                  <a:alpha val="64705"/>
                </a:srgbClr>
              </a:gs>
              <a:gs pos="91000">
                <a:srgbClr val="0495A8">
                  <a:alpha val="76862"/>
                </a:srgbClr>
              </a:gs>
              <a:gs pos="100000">
                <a:srgbClr val="0495A8">
                  <a:alpha val="76862"/>
                </a:srgbClr>
              </a:gs>
            </a:gsLst>
            <a:lin ang="203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371" name="Google Shape;371;p5"/>
          <p:cNvSpPr txBox="1"/>
          <p:nvPr/>
        </p:nvSpPr>
        <p:spPr>
          <a:xfrm>
            <a:off x="1245392" y="2085975"/>
            <a:ext cx="11365708" cy="2505814"/>
          </a:xfrm>
          <a:prstGeom prst="rect">
            <a:avLst/>
          </a:prstGeom>
          <a:noFill/>
          <a:ln>
            <a:noFill/>
          </a:ln>
        </p:spPr>
        <p:txBody>
          <a:bodyPr spcFirstLastPara="1" wrap="square" lIns="0" tIns="12700" rIns="0" bIns="0" anchor="t" anchorCtr="0">
            <a:spAutoFit/>
          </a:bodyPr>
          <a:lstStyle/>
          <a:p>
            <a:pPr marL="12701" marR="5080" lvl="0" indent="0" algn="l" rtl="0">
              <a:lnSpc>
                <a:spcPct val="100000"/>
              </a:lnSpc>
              <a:spcBef>
                <a:spcPts val="0"/>
              </a:spcBef>
              <a:spcAft>
                <a:spcPts val="0"/>
              </a:spcAft>
              <a:buClr>
                <a:srgbClr val="000000"/>
              </a:buClr>
              <a:buSzPts val="5400"/>
              <a:buFont typeface="Arial"/>
              <a:buNone/>
            </a:pPr>
            <a:r>
              <a:rPr lang="en-US" sz="5400" dirty="0">
                <a:solidFill>
                  <a:schemeClr val="lt1"/>
                </a:solidFill>
                <a:latin typeface="Arial Black"/>
                <a:ea typeface="Arial Black"/>
                <a:cs typeface="Arial Black"/>
                <a:sym typeface="Arial Black"/>
              </a:rPr>
              <a:t>3. Best practices in CRM usage for investment facilitation and aftercare</a:t>
            </a:r>
            <a:endParaRPr sz="4800" i="0" u="none" strike="noStrike" cap="none" dirty="0">
              <a:solidFill>
                <a:schemeClr val="lt1"/>
              </a:solidFill>
              <a:latin typeface="Arial Black"/>
              <a:ea typeface="Arial Black"/>
              <a:cs typeface="Arial Black"/>
              <a:sym typeface="Arial Black"/>
            </a:endParaRPr>
          </a:p>
        </p:txBody>
      </p:sp>
      <p:pic>
        <p:nvPicPr>
          <p:cNvPr id="372" name="Google Shape;372;p5" descr="A picture containing text, clipart&#10;&#10;Description automatically generated"/>
          <p:cNvPicPr preferRelativeResize="0"/>
          <p:nvPr/>
        </p:nvPicPr>
        <p:blipFill rotWithShape="1">
          <a:blip r:embed="rId4">
            <a:alphaModFix/>
          </a:blip>
          <a:srcRect/>
          <a:stretch/>
        </p:blipFill>
        <p:spPr>
          <a:xfrm>
            <a:off x="11218069" y="200025"/>
            <a:ext cx="1965249" cy="589574"/>
          </a:xfrm>
          <a:prstGeom prst="rect">
            <a:avLst/>
          </a:prstGeom>
          <a:noFill/>
          <a:ln>
            <a:noFill/>
          </a:ln>
        </p:spPr>
      </p:pic>
      <p:sp>
        <p:nvSpPr>
          <p:cNvPr id="2" name="TextBox 1">
            <a:extLst>
              <a:ext uri="{FF2B5EF4-FFF2-40B4-BE49-F238E27FC236}">
                <a16:creationId xmlns:a16="http://schemas.microsoft.com/office/drawing/2014/main" id="{514DF4E6-8A9C-CB15-8202-CC75E01EAA44}"/>
              </a:ext>
            </a:extLst>
          </p:cNvPr>
          <p:cNvSpPr txBox="1"/>
          <p:nvPr/>
        </p:nvSpPr>
        <p:spPr>
          <a:xfrm flipH="1">
            <a:off x="12373142" y="7105210"/>
            <a:ext cx="1364341" cy="338554"/>
          </a:xfrm>
          <a:prstGeom prst="rect">
            <a:avLst/>
          </a:prstGeom>
          <a:noFill/>
        </p:spPr>
        <p:txBody>
          <a:bodyPr wrap="square" rtlCol="0">
            <a:spAutoFit/>
          </a:bodyPr>
          <a:lstStyle/>
          <a:p>
            <a:r>
              <a:rPr lang="en-GB" sz="1600" dirty="0">
                <a:solidFill>
                  <a:schemeClr val="bg1"/>
                </a:solidFill>
              </a:rPr>
              <a:t>30 mins</a:t>
            </a:r>
          </a:p>
        </p:txBody>
      </p:sp>
    </p:spTree>
    <p:extLst>
      <p:ext uri="{BB962C8B-B14F-4D97-AF65-F5344CB8AC3E}">
        <p14:creationId xmlns:p14="http://schemas.microsoft.com/office/powerpoint/2010/main" val="2069143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96415D6E-EC56-DA99-506D-464D4486B7EE}"/>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sp>
        <p:nvSpPr>
          <p:cNvPr id="3" name="Google Shape;441;p8">
            <a:extLst>
              <a:ext uri="{FF2B5EF4-FFF2-40B4-BE49-F238E27FC236}">
                <a16:creationId xmlns:a16="http://schemas.microsoft.com/office/drawing/2014/main" id="{25BDD4B6-9DF8-E003-5945-02F311BE92F4}"/>
              </a:ext>
            </a:extLst>
          </p:cNvPr>
          <p:cNvSpPr txBox="1">
            <a:spLocks noGrp="1"/>
          </p:cNvSpPr>
          <p:nvPr>
            <p:ph type="title"/>
          </p:nvPr>
        </p:nvSpPr>
        <p:spPr>
          <a:xfrm>
            <a:off x="132442" y="493941"/>
            <a:ext cx="12846256" cy="950388"/>
          </a:xfrm>
          <a:prstGeom prst="rect">
            <a:avLst/>
          </a:prstGeom>
          <a:noFill/>
          <a:ln>
            <a:noFill/>
          </a:ln>
        </p:spPr>
        <p:txBody>
          <a:bodyPr spcFirstLastPara="1" wrap="square" lIns="0" tIns="0" rIns="0" bIns="0" anchor="t" anchorCtr="0">
            <a:spAutoFit/>
          </a:bodyPr>
          <a:lstStyle/>
          <a:p>
            <a:r>
              <a:rPr lang="en-US" dirty="0"/>
              <a:t>Invest Northern Ireland has clear targets within their CRM for the facilitation and aftercare-related activities they conduct </a:t>
            </a:r>
          </a:p>
        </p:txBody>
      </p:sp>
      <p:sp>
        <p:nvSpPr>
          <p:cNvPr id="9" name="TextBox 8">
            <a:extLst>
              <a:ext uri="{FF2B5EF4-FFF2-40B4-BE49-F238E27FC236}">
                <a16:creationId xmlns:a16="http://schemas.microsoft.com/office/drawing/2014/main" id="{E477338D-CB78-FFE8-4B53-5901C99A2FB1}"/>
              </a:ext>
            </a:extLst>
          </p:cNvPr>
          <p:cNvSpPr txBox="1"/>
          <p:nvPr/>
        </p:nvSpPr>
        <p:spPr>
          <a:xfrm>
            <a:off x="497711" y="1889141"/>
            <a:ext cx="6782764" cy="4524315"/>
          </a:xfrm>
          <a:prstGeom prst="rect">
            <a:avLst/>
          </a:prstGeom>
          <a:noFill/>
        </p:spPr>
        <p:txBody>
          <a:bodyPr wrap="square">
            <a:spAutoFit/>
          </a:bodyPr>
          <a:lstStyle/>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There are clear targets for </a:t>
            </a: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number of expansion projects, number of expansion jobs, and skills R&amp;D expenditure targets and targets for number of meetings </a:t>
            </a:r>
          </a:p>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To monitor achievement of targets and provide comprehensive data on existing investors, an annual survey takes places of all 1,000 accounts, which has been done for last 8-9 years. This captures investment info but also info on sales, R&amp;D, exports etc.</a:t>
            </a:r>
          </a:p>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Each account manager has targets to achieve and they typically meeting most significant investors 2-4x a year</a:t>
            </a:r>
          </a:p>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 CRM system is used to manage contacts and interactions with investors </a:t>
            </a:r>
          </a:p>
        </p:txBody>
      </p:sp>
      <p:pic>
        <p:nvPicPr>
          <p:cNvPr id="22530" name="Picture 2" descr="Invest Northern Ireland | The Regional Economic Development Agency for Northern  Ireland">
            <a:extLst>
              <a:ext uri="{FF2B5EF4-FFF2-40B4-BE49-F238E27FC236}">
                <a16:creationId xmlns:a16="http://schemas.microsoft.com/office/drawing/2014/main" id="{264B3669-85DD-BF8C-AFDE-93BB01DA6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8879" y="3333642"/>
            <a:ext cx="4714875"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70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 descr="A close-up of a crystal&#10;&#10;Description automatically generated with low confidence"/>
          <p:cNvPicPr preferRelativeResize="0"/>
          <p:nvPr/>
        </p:nvPicPr>
        <p:blipFill rotWithShape="1">
          <a:blip r:embed="rId3">
            <a:alphaModFix/>
          </a:blip>
          <a:srcRect/>
          <a:stretch/>
        </p:blipFill>
        <p:spPr>
          <a:xfrm>
            <a:off x="0" y="148"/>
            <a:ext cx="13444538" cy="7562553"/>
          </a:xfrm>
          <a:prstGeom prst="rect">
            <a:avLst/>
          </a:prstGeom>
          <a:noFill/>
          <a:ln>
            <a:noFill/>
          </a:ln>
        </p:spPr>
      </p:pic>
      <p:sp>
        <p:nvSpPr>
          <p:cNvPr id="370" name="Google Shape;370;p5"/>
          <p:cNvSpPr/>
          <p:nvPr/>
        </p:nvSpPr>
        <p:spPr>
          <a:xfrm rot="10800000">
            <a:off x="1" y="0"/>
            <a:ext cx="13444537" cy="7554351"/>
          </a:xfrm>
          <a:prstGeom prst="rect">
            <a:avLst/>
          </a:prstGeom>
          <a:gradFill>
            <a:gsLst>
              <a:gs pos="0">
                <a:srgbClr val="01143D">
                  <a:alpha val="64705"/>
                </a:srgbClr>
              </a:gs>
              <a:gs pos="27000">
                <a:srgbClr val="01143D">
                  <a:alpha val="64705"/>
                </a:srgbClr>
              </a:gs>
              <a:gs pos="91000">
                <a:srgbClr val="0495A8">
                  <a:alpha val="76862"/>
                </a:srgbClr>
              </a:gs>
              <a:gs pos="100000">
                <a:srgbClr val="0495A8">
                  <a:alpha val="76862"/>
                </a:srgbClr>
              </a:gs>
            </a:gsLst>
            <a:lin ang="203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pic>
        <p:nvPicPr>
          <p:cNvPr id="372" name="Google Shape;372;p5" descr="A picture containing text, clipart&#10;&#10;Description automatically generated"/>
          <p:cNvPicPr preferRelativeResize="0"/>
          <p:nvPr/>
        </p:nvPicPr>
        <p:blipFill rotWithShape="1">
          <a:blip r:embed="rId4">
            <a:alphaModFix/>
          </a:blip>
          <a:srcRect/>
          <a:stretch/>
        </p:blipFill>
        <p:spPr>
          <a:xfrm>
            <a:off x="11218069" y="200025"/>
            <a:ext cx="1965249" cy="589574"/>
          </a:xfrm>
          <a:prstGeom prst="rect">
            <a:avLst/>
          </a:prstGeom>
          <a:noFill/>
          <a:ln>
            <a:noFill/>
          </a:ln>
        </p:spPr>
      </p:pic>
      <p:sp>
        <p:nvSpPr>
          <p:cNvPr id="2" name="Textplatzhalter 1">
            <a:extLst>
              <a:ext uri="{FF2B5EF4-FFF2-40B4-BE49-F238E27FC236}">
                <a16:creationId xmlns:a16="http://schemas.microsoft.com/office/drawing/2014/main" id="{C34D8784-414F-179C-314B-07BFD84FD1E1}"/>
              </a:ext>
            </a:extLst>
          </p:cNvPr>
          <p:cNvSpPr txBox="1">
            <a:spLocks/>
          </p:cNvSpPr>
          <p:nvPr/>
        </p:nvSpPr>
        <p:spPr>
          <a:xfrm>
            <a:off x="319409" y="317201"/>
            <a:ext cx="12620003" cy="10260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92559" defTabSz="1008309"/>
            <a:r>
              <a:rPr lang="de-DE" sz="3090" b="1" dirty="0">
                <a:solidFill>
                  <a:srgbClr val="FFFFFF"/>
                </a:solidFill>
              </a:rPr>
              <a:t>Housekeeping rules </a:t>
            </a:r>
          </a:p>
        </p:txBody>
      </p:sp>
      <p:sp>
        <p:nvSpPr>
          <p:cNvPr id="3" name="Textplatzhalter 2">
            <a:extLst>
              <a:ext uri="{FF2B5EF4-FFF2-40B4-BE49-F238E27FC236}">
                <a16:creationId xmlns:a16="http://schemas.microsoft.com/office/drawing/2014/main" id="{796465E4-232E-85DA-C415-A533EF414373}"/>
              </a:ext>
            </a:extLst>
          </p:cNvPr>
          <p:cNvSpPr txBox="1">
            <a:spLocks/>
          </p:cNvSpPr>
          <p:nvPr/>
        </p:nvSpPr>
        <p:spPr>
          <a:xfrm>
            <a:off x="1656504" y="3128682"/>
            <a:ext cx="3217085" cy="525190"/>
          </a:xfrm>
          <a:prstGeom prst="rect">
            <a:avLst/>
          </a:prstGeom>
          <a:noFill/>
          <a:ln>
            <a:noFill/>
          </a:ln>
        </p:spPr>
        <p:txBody>
          <a:bodyPr spcFirstLastPara="1" wrap="square" lIns="75620" tIns="37796" rIns="75620" bIns="37796"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67"/>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1pPr>
            <a:lvl2pPr marL="914400" marR="0" lvl="1"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marL="192559" indent="0" defTabSz="1008309">
              <a:spcBef>
                <a:spcPts val="1177"/>
              </a:spcBef>
            </a:pPr>
            <a:r>
              <a:rPr lang="de-DE" sz="2205" dirty="0">
                <a:solidFill>
                  <a:srgbClr val="FFFFFF"/>
                </a:solidFill>
              </a:rPr>
              <a:t>Keep mobile phones on mute</a:t>
            </a:r>
          </a:p>
        </p:txBody>
      </p:sp>
      <p:sp>
        <p:nvSpPr>
          <p:cNvPr id="4" name="Textplatzhalter 2">
            <a:extLst>
              <a:ext uri="{FF2B5EF4-FFF2-40B4-BE49-F238E27FC236}">
                <a16:creationId xmlns:a16="http://schemas.microsoft.com/office/drawing/2014/main" id="{E480A1FB-6A34-9918-8A81-B7986C6A2DCB}"/>
              </a:ext>
            </a:extLst>
          </p:cNvPr>
          <p:cNvSpPr txBox="1">
            <a:spLocks/>
          </p:cNvSpPr>
          <p:nvPr/>
        </p:nvSpPr>
        <p:spPr>
          <a:xfrm>
            <a:off x="4873589" y="3163200"/>
            <a:ext cx="3217085" cy="525190"/>
          </a:xfrm>
          <a:prstGeom prst="rect">
            <a:avLst/>
          </a:prstGeom>
          <a:noFill/>
          <a:ln>
            <a:noFill/>
          </a:ln>
        </p:spPr>
        <p:txBody>
          <a:bodyPr spcFirstLastPara="1" wrap="square" lIns="75620" tIns="37796" rIns="75620" bIns="37796"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67"/>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1pPr>
            <a:lvl2pPr marL="914400" marR="0" lvl="1"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marL="192559" indent="0" defTabSz="1008309">
              <a:spcBef>
                <a:spcPts val="1177"/>
              </a:spcBef>
            </a:pPr>
            <a:r>
              <a:rPr lang="de-DE" sz="2205" dirty="0">
                <a:solidFill>
                  <a:srgbClr val="FFFFFF"/>
                </a:solidFill>
              </a:rPr>
              <a:t>Limit movement in and out of training venue while session is in progress</a:t>
            </a:r>
          </a:p>
        </p:txBody>
      </p:sp>
      <p:sp>
        <p:nvSpPr>
          <p:cNvPr id="5" name="Textplatzhalter 2">
            <a:extLst>
              <a:ext uri="{FF2B5EF4-FFF2-40B4-BE49-F238E27FC236}">
                <a16:creationId xmlns:a16="http://schemas.microsoft.com/office/drawing/2014/main" id="{E7EE3874-0DB3-297E-BF74-69CA6E924758}"/>
              </a:ext>
            </a:extLst>
          </p:cNvPr>
          <p:cNvSpPr txBox="1">
            <a:spLocks/>
          </p:cNvSpPr>
          <p:nvPr/>
        </p:nvSpPr>
        <p:spPr>
          <a:xfrm>
            <a:off x="8316103" y="3163200"/>
            <a:ext cx="3217085" cy="875400"/>
          </a:xfrm>
          <a:prstGeom prst="rect">
            <a:avLst/>
          </a:prstGeom>
          <a:noFill/>
          <a:ln>
            <a:noFill/>
          </a:ln>
        </p:spPr>
        <p:txBody>
          <a:bodyPr spcFirstLastPara="1" wrap="square" lIns="75620" tIns="37796" rIns="75620" bIns="37796"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67"/>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1pPr>
            <a:lvl2pPr marL="914400" marR="0" lvl="1"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marL="192559" indent="0" defTabSz="1008309">
              <a:spcBef>
                <a:spcPts val="1177"/>
              </a:spcBef>
            </a:pPr>
            <a:r>
              <a:rPr lang="de-DE" sz="2205" dirty="0">
                <a:solidFill>
                  <a:srgbClr val="FFFFFF"/>
                </a:solidFill>
              </a:rPr>
              <a:t>Limit electronic interuptions</a:t>
            </a:r>
          </a:p>
        </p:txBody>
      </p:sp>
      <p:pic>
        <p:nvPicPr>
          <p:cNvPr id="6" name="Graphic 5" descr="Radio microphone outline">
            <a:extLst>
              <a:ext uri="{FF2B5EF4-FFF2-40B4-BE49-F238E27FC236}">
                <a16:creationId xmlns:a16="http://schemas.microsoft.com/office/drawing/2014/main" id="{6E038C9D-6E7B-B111-8AF6-6B1FC80201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6719" y="1737708"/>
            <a:ext cx="1392470" cy="1392470"/>
          </a:xfrm>
          <a:prstGeom prst="rect">
            <a:avLst/>
          </a:prstGeom>
        </p:spPr>
      </p:pic>
      <p:pic>
        <p:nvPicPr>
          <p:cNvPr id="7" name="Graphic 6" descr="Hand with solid fill">
            <a:extLst>
              <a:ext uri="{FF2B5EF4-FFF2-40B4-BE49-F238E27FC236}">
                <a16:creationId xmlns:a16="http://schemas.microsoft.com/office/drawing/2014/main" id="{BA4E3C48-6B80-E5DF-B36B-98B5DEEDD7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8422" y="1736212"/>
            <a:ext cx="1392470" cy="1392470"/>
          </a:xfrm>
          <a:prstGeom prst="rect">
            <a:avLst/>
          </a:prstGeom>
        </p:spPr>
      </p:pic>
      <p:pic>
        <p:nvPicPr>
          <p:cNvPr id="8" name="Graphic 7" descr="Phone Vibration with solid fill">
            <a:extLst>
              <a:ext uri="{FF2B5EF4-FFF2-40B4-BE49-F238E27FC236}">
                <a16:creationId xmlns:a16="http://schemas.microsoft.com/office/drawing/2014/main" id="{205C8F6F-CB18-85C0-7D71-937380A408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46932" y="1770730"/>
            <a:ext cx="1392470" cy="1392470"/>
          </a:xfrm>
          <a:prstGeom prst="rect">
            <a:avLst/>
          </a:prstGeom>
        </p:spPr>
      </p:pic>
      <p:cxnSp>
        <p:nvCxnSpPr>
          <p:cNvPr id="9" name="Straight Connector 8">
            <a:extLst>
              <a:ext uri="{FF2B5EF4-FFF2-40B4-BE49-F238E27FC236}">
                <a16:creationId xmlns:a16="http://schemas.microsoft.com/office/drawing/2014/main" id="{9C90B7E0-0443-4D1F-A70A-7E5D6C7FB4B9}"/>
              </a:ext>
            </a:extLst>
          </p:cNvPr>
          <p:cNvCxnSpPr>
            <a:cxnSpLocks/>
          </p:cNvCxnSpPr>
          <p:nvPr/>
        </p:nvCxnSpPr>
        <p:spPr>
          <a:xfrm flipV="1">
            <a:off x="2662194" y="2072326"/>
            <a:ext cx="1032349" cy="79226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E66B07-6097-BB93-EBDB-A2F77114E511}"/>
              </a:ext>
            </a:extLst>
          </p:cNvPr>
          <p:cNvCxnSpPr>
            <a:cxnSpLocks/>
          </p:cNvCxnSpPr>
          <p:nvPr/>
        </p:nvCxnSpPr>
        <p:spPr>
          <a:xfrm>
            <a:off x="2265893" y="4888436"/>
            <a:ext cx="82948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platzhalter 2">
            <a:extLst>
              <a:ext uri="{FF2B5EF4-FFF2-40B4-BE49-F238E27FC236}">
                <a16:creationId xmlns:a16="http://schemas.microsoft.com/office/drawing/2014/main" id="{31E8151D-3CF6-7393-F616-0E7D2F4D5924}"/>
              </a:ext>
            </a:extLst>
          </p:cNvPr>
          <p:cNvSpPr txBox="1">
            <a:spLocks/>
          </p:cNvSpPr>
          <p:nvPr/>
        </p:nvSpPr>
        <p:spPr>
          <a:xfrm>
            <a:off x="3513095" y="5080860"/>
            <a:ext cx="7394488" cy="938940"/>
          </a:xfrm>
          <a:prstGeom prst="rect">
            <a:avLst/>
          </a:prstGeom>
          <a:noFill/>
          <a:ln>
            <a:noFill/>
          </a:ln>
        </p:spPr>
        <p:txBody>
          <a:bodyPr spcFirstLastPara="1" wrap="square" lIns="75620" tIns="37796" rIns="75620" bIns="37796"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67"/>
              </a:spcBef>
              <a:spcAft>
                <a:spcPts val="0"/>
              </a:spcAft>
              <a:buClr>
                <a:srgbClr val="A5A5A5"/>
              </a:buClr>
              <a:buSzPts val="1200"/>
              <a:buFont typeface="Arial"/>
              <a:buNone/>
              <a:defRPr sz="1600" b="0" i="0" u="none" strike="noStrike" cap="none">
                <a:solidFill>
                  <a:srgbClr val="A5A5A5"/>
                </a:solidFill>
                <a:latin typeface="Arial"/>
                <a:ea typeface="Arial"/>
                <a:cs typeface="Arial"/>
                <a:sym typeface="Arial"/>
              </a:defRPr>
            </a:lvl1pPr>
            <a:lvl2pPr marL="914400" marR="0" lvl="1"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533"/>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pPr marL="192559" indent="0" defTabSz="1008309">
              <a:spcBef>
                <a:spcPts val="1177"/>
              </a:spcBef>
            </a:pPr>
            <a:r>
              <a:rPr lang="de-DE" sz="2205" b="1" dirty="0">
                <a:solidFill>
                  <a:srgbClr val="FFFFFF"/>
                </a:solidFill>
              </a:rPr>
              <a:t>Q&amp;A : </a:t>
            </a:r>
            <a:r>
              <a:rPr lang="de-DE" sz="2205" dirty="0">
                <a:solidFill>
                  <a:srgbClr val="FFFFFF"/>
                </a:solidFill>
              </a:rPr>
              <a:t>Questions will be </a:t>
            </a:r>
            <a:r>
              <a:rPr lang="de-DE" sz="2205" dirty="0" err="1">
                <a:solidFill>
                  <a:srgbClr val="FFFFFF"/>
                </a:solidFill>
              </a:rPr>
              <a:t>addressed</a:t>
            </a:r>
            <a:r>
              <a:rPr lang="de-DE" sz="2205" dirty="0">
                <a:solidFill>
                  <a:srgbClr val="FFFFFF"/>
                </a:solidFill>
              </a:rPr>
              <a:t> </a:t>
            </a:r>
            <a:r>
              <a:rPr lang="de-DE" sz="2205" dirty="0" err="1">
                <a:solidFill>
                  <a:srgbClr val="FFFFFF"/>
                </a:solidFill>
              </a:rPr>
              <a:t>throughout</a:t>
            </a:r>
            <a:r>
              <a:rPr lang="de-DE" sz="2205" dirty="0">
                <a:solidFill>
                  <a:srgbClr val="FFFFFF"/>
                </a:solidFill>
              </a:rPr>
              <a:t> </a:t>
            </a:r>
            <a:r>
              <a:rPr lang="de-DE" sz="2205" dirty="0" err="1">
                <a:solidFill>
                  <a:srgbClr val="FFFFFF"/>
                </a:solidFill>
              </a:rPr>
              <a:t>the</a:t>
            </a:r>
            <a:r>
              <a:rPr lang="de-DE" sz="2205" dirty="0">
                <a:solidFill>
                  <a:srgbClr val="FFFFFF"/>
                </a:solidFill>
              </a:rPr>
              <a:t> </a:t>
            </a:r>
            <a:r>
              <a:rPr lang="de-DE" sz="2205" dirty="0" err="1">
                <a:solidFill>
                  <a:srgbClr val="FFFFFF"/>
                </a:solidFill>
              </a:rPr>
              <a:t>presentations</a:t>
            </a:r>
            <a:r>
              <a:rPr lang="de-DE" sz="2205" dirty="0">
                <a:solidFill>
                  <a:srgbClr val="FFFFFF"/>
                </a:solidFill>
              </a:rPr>
              <a:t> and </a:t>
            </a:r>
            <a:r>
              <a:rPr lang="de-DE" sz="2205" dirty="0" err="1">
                <a:solidFill>
                  <a:srgbClr val="FFFFFF"/>
                </a:solidFill>
              </a:rPr>
              <a:t>through</a:t>
            </a:r>
            <a:r>
              <a:rPr lang="de-DE" sz="2205" dirty="0">
                <a:solidFill>
                  <a:srgbClr val="FFFFFF"/>
                </a:solidFill>
              </a:rPr>
              <a:t> an open </a:t>
            </a:r>
            <a:r>
              <a:rPr lang="de-DE" sz="2205" dirty="0" err="1">
                <a:solidFill>
                  <a:srgbClr val="FFFFFF"/>
                </a:solidFill>
              </a:rPr>
              <a:t>discussion</a:t>
            </a:r>
            <a:r>
              <a:rPr lang="de-DE" sz="2205" dirty="0">
                <a:solidFill>
                  <a:srgbClr val="FFFFFF"/>
                </a:solidFill>
              </a:rPr>
              <a:t> </a:t>
            </a:r>
            <a:r>
              <a:rPr lang="de-DE" sz="2205" dirty="0" err="1">
                <a:solidFill>
                  <a:srgbClr val="FFFFFF"/>
                </a:solidFill>
              </a:rPr>
              <a:t>forum</a:t>
            </a:r>
            <a:r>
              <a:rPr lang="de-DE" sz="2205" dirty="0">
                <a:solidFill>
                  <a:srgbClr val="FFFFFF"/>
                </a:solidFill>
              </a:rPr>
              <a:t> </a:t>
            </a:r>
          </a:p>
        </p:txBody>
      </p:sp>
      <p:grpSp>
        <p:nvGrpSpPr>
          <p:cNvPr id="12" name="Group 11" descr="{&quot;Key&quot;:&quot;POWER_USER_SHAPE_ICON&quot;,&quot;Value&quot;:&quot;POWER_USER_SHAPE_ICON_STYLE_2&quot;}">
            <a:extLst>
              <a:ext uri="{FF2B5EF4-FFF2-40B4-BE49-F238E27FC236}">
                <a16:creationId xmlns:a16="http://schemas.microsoft.com/office/drawing/2014/main" id="{15C70A24-1DF9-171F-C6D7-9B7860930F0D}"/>
              </a:ext>
            </a:extLst>
          </p:cNvPr>
          <p:cNvGrpSpPr>
            <a:grpSpLocks noChangeAspect="1"/>
          </p:cNvGrpSpPr>
          <p:nvPr/>
        </p:nvGrpSpPr>
        <p:grpSpPr>
          <a:xfrm>
            <a:off x="2305437" y="4888436"/>
            <a:ext cx="1389106" cy="1389106"/>
            <a:chOff x="2535194" y="5063492"/>
            <a:chExt cx="762000" cy="762000"/>
          </a:xfrm>
          <a:noFill/>
        </p:grpSpPr>
        <p:sp>
          <p:nvSpPr>
            <p:cNvPr id="13" name="POWER_USER_SHAPE_ICON_STYLE_2">
              <a:extLst>
                <a:ext uri="{FF2B5EF4-FFF2-40B4-BE49-F238E27FC236}">
                  <a16:creationId xmlns:a16="http://schemas.microsoft.com/office/drawing/2014/main" id="{8B949405-4801-3C50-8C7B-6213EE69A046}"/>
                </a:ext>
              </a:extLst>
            </p:cNvPr>
            <p:cNvSpPr/>
            <p:nvPr/>
          </p:nvSpPr>
          <p:spPr>
            <a:xfrm>
              <a:off x="2535194" y="5063492"/>
              <a:ext cx="762000" cy="762000"/>
            </a:xfrm>
            <a:prstGeom prst="ellipse">
              <a:avLst/>
            </a:prstGeom>
            <a:grpFill/>
            <a:ln w="12700" cap="flat" cmpd="sng" algn="ctr">
              <a:noFill/>
              <a:prstDash val="solid"/>
            </a:ln>
            <a:effectLs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sp3d/>
            </a:bodyPr>
            <a:lstStyle/>
            <a:p>
              <a:pPr algn="ctr"/>
              <a:endParaRPr lang="en-GB" dirty="0">
                <a:effectLst>
                  <a:glow>
                    <a:scrgbClr r="0" g="0" b="0"/>
                  </a:glow>
                </a:effectLst>
              </a:endParaRPr>
            </a:p>
          </p:txBody>
        </p:sp>
        <p:grpSp>
          <p:nvGrpSpPr>
            <p:cNvPr id="14" name="Group 13">
              <a:extLst>
                <a:ext uri="{FF2B5EF4-FFF2-40B4-BE49-F238E27FC236}">
                  <a16:creationId xmlns:a16="http://schemas.microsoft.com/office/drawing/2014/main" id="{03287F16-B254-826B-A739-96B66BBF550D}"/>
                </a:ext>
              </a:extLst>
            </p:cNvPr>
            <p:cNvGrpSpPr>
              <a:grpSpLocks noChangeAspect="1"/>
            </p:cNvGrpSpPr>
            <p:nvPr/>
          </p:nvGrpSpPr>
          <p:grpSpPr>
            <a:xfrm>
              <a:off x="2662194" y="5220130"/>
              <a:ext cx="508000" cy="448724"/>
              <a:chOff x="2662194" y="5220130"/>
              <a:chExt cx="747638" cy="660400"/>
            </a:xfrm>
            <a:grpFill/>
          </p:grpSpPr>
          <p:sp>
            <p:nvSpPr>
              <p:cNvPr id="15" name="Freeform: Shape 14">
                <a:extLst>
                  <a:ext uri="{FF2B5EF4-FFF2-40B4-BE49-F238E27FC236}">
                    <a16:creationId xmlns:a16="http://schemas.microsoft.com/office/drawing/2014/main" id="{0A4C4150-79B4-1700-D7C2-CB8F86404E4E}"/>
                  </a:ext>
                </a:extLst>
              </p:cNvPr>
              <p:cNvSpPr>
                <a:spLocks/>
              </p:cNvSpPr>
              <p:nvPr/>
            </p:nvSpPr>
            <p:spPr bwMode="auto">
              <a:xfrm>
                <a:off x="2966443" y="5422344"/>
                <a:ext cx="443389" cy="458186"/>
              </a:xfrm>
              <a:custGeom>
                <a:avLst/>
                <a:gdLst>
                  <a:gd name="connsiteX0" fmla="*/ 117475 w 379413"/>
                  <a:gd name="connsiteY0" fmla="*/ 0 h 392075"/>
                  <a:gd name="connsiteX1" fmla="*/ 347051 w 379413"/>
                  <a:gd name="connsiteY1" fmla="*/ 0 h 392075"/>
                  <a:gd name="connsiteX2" fmla="*/ 379413 w 379413"/>
                  <a:gd name="connsiteY2" fmla="*/ 33539 h 392075"/>
                  <a:gd name="connsiteX3" fmla="*/ 379413 w 379413"/>
                  <a:gd name="connsiteY3" fmla="*/ 260484 h 392075"/>
                  <a:gd name="connsiteX4" fmla="*/ 347051 w 379413"/>
                  <a:gd name="connsiteY4" fmla="*/ 292905 h 392075"/>
                  <a:gd name="connsiteX5" fmla="*/ 292371 w 379413"/>
                  <a:gd name="connsiteY5" fmla="*/ 292905 h 392075"/>
                  <a:gd name="connsiteX6" fmla="*/ 292371 w 379413"/>
                  <a:gd name="connsiteY6" fmla="*/ 378988 h 392075"/>
                  <a:gd name="connsiteX7" fmla="*/ 271169 w 379413"/>
                  <a:gd name="connsiteY7" fmla="*/ 387931 h 392075"/>
                  <a:gd name="connsiteX8" fmla="*/ 186359 w 379413"/>
                  <a:gd name="connsiteY8" fmla="*/ 292905 h 392075"/>
                  <a:gd name="connsiteX9" fmla="*/ 33478 w 379413"/>
                  <a:gd name="connsiteY9" fmla="*/ 292905 h 392075"/>
                  <a:gd name="connsiteX10" fmla="*/ 0 w 379413"/>
                  <a:gd name="connsiteY10" fmla="*/ 260484 h 392075"/>
                  <a:gd name="connsiteX11" fmla="*/ 0 w 379413"/>
                  <a:gd name="connsiteY11" fmla="*/ 118404 h 392075"/>
                  <a:gd name="connsiteX12" fmla="*/ 85249 w 379413"/>
                  <a:gd name="connsiteY12" fmla="*/ 118404 h 392075"/>
                  <a:gd name="connsiteX13" fmla="*/ 117475 w 379413"/>
                  <a:gd name="connsiteY13" fmla="*/ 86022 h 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413" h="392075">
                    <a:moveTo>
                      <a:pt x="117475" y="0"/>
                    </a:moveTo>
                    <a:lnTo>
                      <a:pt x="347051" y="0"/>
                    </a:lnTo>
                    <a:cubicBezTo>
                      <a:pt x="364906" y="0"/>
                      <a:pt x="379413" y="15652"/>
                      <a:pt x="379413" y="33539"/>
                    </a:cubicBezTo>
                    <a:lnTo>
                      <a:pt x="379413" y="260484"/>
                    </a:lnTo>
                    <a:cubicBezTo>
                      <a:pt x="379413" y="278372"/>
                      <a:pt x="364906" y="292905"/>
                      <a:pt x="347051" y="292905"/>
                    </a:cubicBezTo>
                    <a:lnTo>
                      <a:pt x="292371" y="292905"/>
                    </a:lnTo>
                    <a:lnTo>
                      <a:pt x="292371" y="378988"/>
                    </a:lnTo>
                    <a:cubicBezTo>
                      <a:pt x="292371" y="390167"/>
                      <a:pt x="278980" y="396875"/>
                      <a:pt x="271169" y="387931"/>
                    </a:cubicBezTo>
                    <a:lnTo>
                      <a:pt x="186359" y="292905"/>
                    </a:lnTo>
                    <a:lnTo>
                      <a:pt x="33478" y="292905"/>
                    </a:lnTo>
                    <a:cubicBezTo>
                      <a:pt x="15623" y="292905"/>
                      <a:pt x="0" y="278372"/>
                      <a:pt x="0" y="260484"/>
                    </a:cubicBezTo>
                    <a:lnTo>
                      <a:pt x="0" y="118404"/>
                    </a:lnTo>
                    <a:lnTo>
                      <a:pt x="85249" y="118404"/>
                    </a:lnTo>
                    <a:cubicBezTo>
                      <a:pt x="103029" y="118404"/>
                      <a:pt x="117475" y="103888"/>
                      <a:pt x="117475" y="86022"/>
                    </a:cubicBezTo>
                    <a:close/>
                  </a:path>
                </a:pathLst>
              </a:custGeom>
              <a:grpFill/>
              <a:ln w="20638" cap="rnd">
                <a:solidFill>
                  <a:schemeClr val="lt1"/>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6" name="Freeform 2507">
                <a:extLst>
                  <a:ext uri="{FF2B5EF4-FFF2-40B4-BE49-F238E27FC236}">
                    <a16:creationId xmlns:a16="http://schemas.microsoft.com/office/drawing/2014/main" id="{DF660599-2EB2-2982-BC24-3D2C3EBE8CC3}"/>
                  </a:ext>
                </a:extLst>
              </p:cNvPr>
              <p:cNvSpPr>
                <a:spLocks/>
              </p:cNvSpPr>
              <p:nvPr/>
            </p:nvSpPr>
            <p:spPr bwMode="auto">
              <a:xfrm>
                <a:off x="2662194" y="5220130"/>
                <a:ext cx="441533" cy="461941"/>
              </a:xfrm>
              <a:custGeom>
                <a:avLst/>
                <a:gdLst>
                  <a:gd name="T0" fmla="*/ 311 w 340"/>
                  <a:gd name="T1" fmla="*/ 0 h 354"/>
                  <a:gd name="T2" fmla="*/ 30 w 340"/>
                  <a:gd name="T3" fmla="*/ 0 h 354"/>
                  <a:gd name="T4" fmla="*/ 0 w 340"/>
                  <a:gd name="T5" fmla="*/ 29 h 354"/>
                  <a:gd name="T6" fmla="*/ 0 w 340"/>
                  <a:gd name="T7" fmla="*/ 232 h 354"/>
                  <a:gd name="T8" fmla="*/ 30 w 340"/>
                  <a:gd name="T9" fmla="*/ 261 h 354"/>
                  <a:gd name="T10" fmla="*/ 79 w 340"/>
                  <a:gd name="T11" fmla="*/ 261 h 354"/>
                  <a:gd name="T12" fmla="*/ 79 w 340"/>
                  <a:gd name="T13" fmla="*/ 339 h 354"/>
                  <a:gd name="T14" fmla="*/ 98 w 340"/>
                  <a:gd name="T15" fmla="*/ 347 h 354"/>
                  <a:gd name="T16" fmla="*/ 173 w 340"/>
                  <a:gd name="T17" fmla="*/ 261 h 354"/>
                  <a:gd name="T18" fmla="*/ 311 w 340"/>
                  <a:gd name="T19" fmla="*/ 261 h 354"/>
                  <a:gd name="T20" fmla="*/ 340 w 340"/>
                  <a:gd name="T21" fmla="*/ 232 h 354"/>
                  <a:gd name="T22" fmla="*/ 340 w 340"/>
                  <a:gd name="T23" fmla="*/ 29 h 354"/>
                  <a:gd name="T24" fmla="*/ 311 w 340"/>
                  <a:gd name="T25"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54">
                    <a:moveTo>
                      <a:pt x="311" y="0"/>
                    </a:moveTo>
                    <a:lnTo>
                      <a:pt x="30" y="0"/>
                    </a:lnTo>
                    <a:cubicBezTo>
                      <a:pt x="14" y="0"/>
                      <a:pt x="0" y="13"/>
                      <a:pt x="0" y="29"/>
                    </a:cubicBezTo>
                    <a:lnTo>
                      <a:pt x="0" y="232"/>
                    </a:lnTo>
                    <a:cubicBezTo>
                      <a:pt x="0" y="248"/>
                      <a:pt x="14" y="261"/>
                      <a:pt x="30" y="261"/>
                    </a:cubicBezTo>
                    <a:lnTo>
                      <a:pt x="79" y="261"/>
                    </a:lnTo>
                    <a:lnTo>
                      <a:pt x="79" y="339"/>
                    </a:lnTo>
                    <a:cubicBezTo>
                      <a:pt x="79" y="349"/>
                      <a:pt x="91" y="354"/>
                      <a:pt x="98" y="347"/>
                    </a:cubicBezTo>
                    <a:lnTo>
                      <a:pt x="173" y="261"/>
                    </a:lnTo>
                    <a:lnTo>
                      <a:pt x="311" y="261"/>
                    </a:lnTo>
                    <a:cubicBezTo>
                      <a:pt x="327" y="261"/>
                      <a:pt x="340" y="248"/>
                      <a:pt x="340" y="232"/>
                    </a:cubicBezTo>
                    <a:lnTo>
                      <a:pt x="340" y="29"/>
                    </a:lnTo>
                    <a:cubicBezTo>
                      <a:pt x="340" y="13"/>
                      <a:pt x="327" y="0"/>
                      <a:pt x="311" y="0"/>
                    </a:cubicBezTo>
                    <a:close/>
                  </a:path>
                </a:pathLst>
              </a:custGeom>
              <a:grpFill/>
              <a:ln w="20638"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7" name="Freeform 2508">
                <a:extLst>
                  <a:ext uri="{FF2B5EF4-FFF2-40B4-BE49-F238E27FC236}">
                    <a16:creationId xmlns:a16="http://schemas.microsoft.com/office/drawing/2014/main" id="{A8BF67A1-20C2-C13B-6AE2-39669FABB528}"/>
                  </a:ext>
                </a:extLst>
              </p:cNvPr>
              <p:cNvSpPr>
                <a:spLocks/>
              </p:cNvSpPr>
              <p:nvPr/>
            </p:nvSpPr>
            <p:spPr bwMode="auto">
              <a:xfrm>
                <a:off x="2831016" y="5283206"/>
                <a:ext cx="105746" cy="161401"/>
              </a:xfrm>
              <a:custGeom>
                <a:avLst/>
                <a:gdLst>
                  <a:gd name="T0" fmla="*/ 40 w 81"/>
                  <a:gd name="T1" fmla="*/ 123 h 123"/>
                  <a:gd name="T2" fmla="*/ 40 w 81"/>
                  <a:gd name="T3" fmla="*/ 117 h 123"/>
                  <a:gd name="T4" fmla="*/ 61 w 81"/>
                  <a:gd name="T5" fmla="*/ 79 h 123"/>
                  <a:gd name="T6" fmla="*/ 81 w 81"/>
                  <a:gd name="T7" fmla="*/ 41 h 123"/>
                  <a:gd name="T8" fmla="*/ 40 w 81"/>
                  <a:gd name="T9" fmla="*/ 0 h 123"/>
                  <a:gd name="T10" fmla="*/ 0 w 81"/>
                  <a:gd name="T11" fmla="*/ 41 h 123"/>
                </a:gdLst>
                <a:ahLst/>
                <a:cxnLst>
                  <a:cxn ang="0">
                    <a:pos x="T0" y="T1"/>
                  </a:cxn>
                  <a:cxn ang="0">
                    <a:pos x="T2" y="T3"/>
                  </a:cxn>
                  <a:cxn ang="0">
                    <a:pos x="T4" y="T5"/>
                  </a:cxn>
                  <a:cxn ang="0">
                    <a:pos x="T6" y="T7"/>
                  </a:cxn>
                  <a:cxn ang="0">
                    <a:pos x="T8" y="T9"/>
                  </a:cxn>
                  <a:cxn ang="0">
                    <a:pos x="T10" y="T11"/>
                  </a:cxn>
                </a:cxnLst>
                <a:rect l="0" t="0" r="r" b="b"/>
                <a:pathLst>
                  <a:path w="81" h="123">
                    <a:moveTo>
                      <a:pt x="40" y="123"/>
                    </a:moveTo>
                    <a:lnTo>
                      <a:pt x="40" y="117"/>
                    </a:lnTo>
                    <a:cubicBezTo>
                      <a:pt x="40" y="100"/>
                      <a:pt x="50" y="89"/>
                      <a:pt x="61" y="79"/>
                    </a:cubicBezTo>
                    <a:cubicBezTo>
                      <a:pt x="71" y="68"/>
                      <a:pt x="81" y="58"/>
                      <a:pt x="81" y="41"/>
                    </a:cubicBezTo>
                    <a:cubicBezTo>
                      <a:pt x="81" y="18"/>
                      <a:pt x="63" y="0"/>
                      <a:pt x="40" y="0"/>
                    </a:cubicBezTo>
                    <a:cubicBezTo>
                      <a:pt x="18" y="0"/>
                      <a:pt x="0" y="18"/>
                      <a:pt x="0" y="41"/>
                    </a:cubicBezTo>
                  </a:path>
                </a:pathLst>
              </a:custGeom>
              <a:grpFill/>
              <a:ln w="20638"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8" name="Line 2509">
                <a:extLst>
                  <a:ext uri="{FF2B5EF4-FFF2-40B4-BE49-F238E27FC236}">
                    <a16:creationId xmlns:a16="http://schemas.microsoft.com/office/drawing/2014/main" id="{3E2316B5-06C9-22D1-F2DF-AE959E69BD8A}"/>
                  </a:ext>
                </a:extLst>
              </p:cNvPr>
              <p:cNvSpPr>
                <a:spLocks noChangeShapeType="1"/>
              </p:cNvSpPr>
              <p:nvPr/>
            </p:nvSpPr>
            <p:spPr bwMode="auto">
              <a:xfrm>
                <a:off x="2882961" y="5490986"/>
                <a:ext cx="0" cy="0"/>
              </a:xfrm>
              <a:prstGeom prst="line">
                <a:avLst/>
              </a:prstGeom>
              <a:grpFill/>
              <a:ln w="20638"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9" name="Line 2510">
                <a:extLst>
                  <a:ext uri="{FF2B5EF4-FFF2-40B4-BE49-F238E27FC236}">
                    <a16:creationId xmlns:a16="http://schemas.microsoft.com/office/drawing/2014/main" id="{67609F41-8078-6CA3-34FA-C9BB66D0EFC2}"/>
                  </a:ext>
                </a:extLst>
              </p:cNvPr>
              <p:cNvSpPr>
                <a:spLocks noChangeShapeType="1"/>
              </p:cNvSpPr>
              <p:nvPr/>
            </p:nvSpPr>
            <p:spPr bwMode="auto">
              <a:xfrm>
                <a:off x="3187210" y="5693201"/>
                <a:ext cx="0" cy="0"/>
              </a:xfrm>
              <a:prstGeom prst="line">
                <a:avLst/>
              </a:prstGeom>
              <a:grpFill/>
              <a:ln w="9525">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0" name="Line 2511">
                <a:extLst>
                  <a:ext uri="{FF2B5EF4-FFF2-40B4-BE49-F238E27FC236}">
                    <a16:creationId xmlns:a16="http://schemas.microsoft.com/office/drawing/2014/main" id="{83985080-4905-8BD4-10F2-7660808F1A69}"/>
                  </a:ext>
                </a:extLst>
              </p:cNvPr>
              <p:cNvSpPr>
                <a:spLocks noChangeShapeType="1"/>
              </p:cNvSpPr>
              <p:nvPr/>
            </p:nvSpPr>
            <p:spPr bwMode="auto">
              <a:xfrm>
                <a:off x="3187210" y="5693201"/>
                <a:ext cx="0" cy="0"/>
              </a:xfrm>
              <a:prstGeom prst="line">
                <a:avLst/>
              </a:prstGeom>
              <a:grpFill/>
              <a:ln w="20638"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1" name="Line 2512">
                <a:extLst>
                  <a:ext uri="{FF2B5EF4-FFF2-40B4-BE49-F238E27FC236}">
                    <a16:creationId xmlns:a16="http://schemas.microsoft.com/office/drawing/2014/main" id="{A9658C6F-C23B-B091-FD1B-98CB08C6288F}"/>
                  </a:ext>
                </a:extLst>
              </p:cNvPr>
              <p:cNvSpPr>
                <a:spLocks noChangeShapeType="1"/>
              </p:cNvSpPr>
              <p:nvPr/>
            </p:nvSpPr>
            <p:spPr bwMode="auto">
              <a:xfrm>
                <a:off x="3048071" y="5693201"/>
                <a:ext cx="0" cy="0"/>
              </a:xfrm>
              <a:prstGeom prst="line">
                <a:avLst/>
              </a:prstGeom>
              <a:grpFill/>
              <a:ln w="9525">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2" name="Line 2513">
                <a:extLst>
                  <a:ext uri="{FF2B5EF4-FFF2-40B4-BE49-F238E27FC236}">
                    <a16:creationId xmlns:a16="http://schemas.microsoft.com/office/drawing/2014/main" id="{854DB108-D448-0D93-3FDE-FE7E59FA53BF}"/>
                  </a:ext>
                </a:extLst>
              </p:cNvPr>
              <p:cNvSpPr>
                <a:spLocks noChangeShapeType="1"/>
              </p:cNvSpPr>
              <p:nvPr/>
            </p:nvSpPr>
            <p:spPr bwMode="auto">
              <a:xfrm>
                <a:off x="3048071" y="5693201"/>
                <a:ext cx="0" cy="0"/>
              </a:xfrm>
              <a:prstGeom prst="line">
                <a:avLst/>
              </a:prstGeom>
              <a:grpFill/>
              <a:ln w="20638"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3" name="Line 2514">
                <a:extLst>
                  <a:ext uri="{FF2B5EF4-FFF2-40B4-BE49-F238E27FC236}">
                    <a16:creationId xmlns:a16="http://schemas.microsoft.com/office/drawing/2014/main" id="{844F807B-DB55-5A27-D9AD-A98BABAD3250}"/>
                  </a:ext>
                </a:extLst>
              </p:cNvPr>
              <p:cNvSpPr>
                <a:spLocks noChangeShapeType="1"/>
              </p:cNvSpPr>
              <p:nvPr/>
            </p:nvSpPr>
            <p:spPr bwMode="auto">
              <a:xfrm>
                <a:off x="3094451" y="5693201"/>
                <a:ext cx="0" cy="0"/>
              </a:xfrm>
              <a:prstGeom prst="line">
                <a:avLst/>
              </a:prstGeom>
              <a:grpFill/>
              <a:ln w="9525">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4" name="Line 2515">
                <a:extLst>
                  <a:ext uri="{FF2B5EF4-FFF2-40B4-BE49-F238E27FC236}">
                    <a16:creationId xmlns:a16="http://schemas.microsoft.com/office/drawing/2014/main" id="{A77F4BED-7435-945A-7E7A-4E08B04334C8}"/>
                  </a:ext>
                </a:extLst>
              </p:cNvPr>
              <p:cNvSpPr>
                <a:spLocks noChangeShapeType="1"/>
              </p:cNvSpPr>
              <p:nvPr/>
            </p:nvSpPr>
            <p:spPr bwMode="auto">
              <a:xfrm>
                <a:off x="3094451" y="5693201"/>
                <a:ext cx="0" cy="0"/>
              </a:xfrm>
              <a:prstGeom prst="line">
                <a:avLst/>
              </a:prstGeom>
              <a:grpFill/>
              <a:ln w="20638"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5" name="Line 2516">
                <a:extLst>
                  <a:ext uri="{FF2B5EF4-FFF2-40B4-BE49-F238E27FC236}">
                    <a16:creationId xmlns:a16="http://schemas.microsoft.com/office/drawing/2014/main" id="{350DF3B5-506B-494C-F60C-79F6E70EB9E7}"/>
                  </a:ext>
                </a:extLst>
              </p:cNvPr>
              <p:cNvSpPr>
                <a:spLocks noChangeShapeType="1"/>
              </p:cNvSpPr>
              <p:nvPr/>
            </p:nvSpPr>
            <p:spPr bwMode="auto">
              <a:xfrm>
                <a:off x="3142686" y="5693201"/>
                <a:ext cx="0" cy="0"/>
              </a:xfrm>
              <a:prstGeom prst="line">
                <a:avLst/>
              </a:prstGeom>
              <a:grpFill/>
              <a:ln w="9525">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6" name="Line 2517">
                <a:extLst>
                  <a:ext uri="{FF2B5EF4-FFF2-40B4-BE49-F238E27FC236}">
                    <a16:creationId xmlns:a16="http://schemas.microsoft.com/office/drawing/2014/main" id="{C96042D1-6FAE-1BD1-7B11-F301ED62B50F}"/>
                  </a:ext>
                </a:extLst>
              </p:cNvPr>
              <p:cNvSpPr>
                <a:spLocks noChangeShapeType="1"/>
              </p:cNvSpPr>
              <p:nvPr/>
            </p:nvSpPr>
            <p:spPr bwMode="auto">
              <a:xfrm>
                <a:off x="3142686" y="5693201"/>
                <a:ext cx="0" cy="0"/>
              </a:xfrm>
              <a:prstGeom prst="line">
                <a:avLst/>
              </a:prstGeom>
              <a:grpFill/>
              <a:ln w="20638"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7" name="Line 2518">
                <a:extLst>
                  <a:ext uri="{FF2B5EF4-FFF2-40B4-BE49-F238E27FC236}">
                    <a16:creationId xmlns:a16="http://schemas.microsoft.com/office/drawing/2014/main" id="{BDF2DA27-1FA9-15B0-8372-D12D689D6E95}"/>
                  </a:ext>
                </a:extLst>
              </p:cNvPr>
              <p:cNvSpPr>
                <a:spLocks noChangeShapeType="1"/>
              </p:cNvSpPr>
              <p:nvPr/>
            </p:nvSpPr>
            <p:spPr bwMode="auto">
              <a:xfrm flipV="1">
                <a:off x="3187210" y="5487276"/>
                <a:ext cx="0" cy="159546"/>
              </a:xfrm>
              <a:prstGeom prst="line">
                <a:avLst/>
              </a:prstGeom>
              <a:grpFill/>
              <a:ln w="9525">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8" name="Line 2519">
                <a:extLst>
                  <a:ext uri="{FF2B5EF4-FFF2-40B4-BE49-F238E27FC236}">
                    <a16:creationId xmlns:a16="http://schemas.microsoft.com/office/drawing/2014/main" id="{7B90ABF2-2DEB-04B2-E66A-F19E1A0BD1F2}"/>
                  </a:ext>
                </a:extLst>
              </p:cNvPr>
              <p:cNvSpPr>
                <a:spLocks noChangeShapeType="1"/>
              </p:cNvSpPr>
              <p:nvPr/>
            </p:nvSpPr>
            <p:spPr bwMode="auto">
              <a:xfrm flipV="1">
                <a:off x="3187210" y="5487276"/>
                <a:ext cx="0" cy="159546"/>
              </a:xfrm>
              <a:prstGeom prst="line">
                <a:avLst/>
              </a:prstGeom>
              <a:grpFill/>
              <a:ln w="20638"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343819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1025210684"/>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96415D6E-EC56-DA99-506D-464D4486B7EE}"/>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sp>
        <p:nvSpPr>
          <p:cNvPr id="3" name="Google Shape;441;p8">
            <a:extLst>
              <a:ext uri="{FF2B5EF4-FFF2-40B4-BE49-F238E27FC236}">
                <a16:creationId xmlns:a16="http://schemas.microsoft.com/office/drawing/2014/main" id="{25BDD4B6-9DF8-E003-5945-02F311BE92F4}"/>
              </a:ext>
            </a:extLst>
          </p:cNvPr>
          <p:cNvSpPr txBox="1">
            <a:spLocks noGrp="1"/>
          </p:cNvSpPr>
          <p:nvPr>
            <p:ph type="title"/>
          </p:nvPr>
        </p:nvSpPr>
        <p:spPr>
          <a:xfrm>
            <a:off x="132442" y="493941"/>
            <a:ext cx="12846256" cy="950388"/>
          </a:xfrm>
          <a:prstGeom prst="rect">
            <a:avLst/>
          </a:prstGeom>
          <a:noFill/>
          <a:ln>
            <a:noFill/>
          </a:ln>
        </p:spPr>
        <p:txBody>
          <a:bodyPr spcFirstLastPara="1" wrap="square" lIns="0" tIns="0" rIns="0" bIns="0" anchor="t" anchorCtr="0">
            <a:spAutoFit/>
          </a:bodyPr>
          <a:lstStyle/>
          <a:p>
            <a:r>
              <a:rPr lang="en-US" dirty="0"/>
              <a:t>NFIA’s CRM is accessible to all agencies that undertake aftercare activities in the Netherlands </a:t>
            </a:r>
          </a:p>
        </p:txBody>
      </p:sp>
      <p:sp>
        <p:nvSpPr>
          <p:cNvPr id="9" name="TextBox 8">
            <a:extLst>
              <a:ext uri="{FF2B5EF4-FFF2-40B4-BE49-F238E27FC236}">
                <a16:creationId xmlns:a16="http://schemas.microsoft.com/office/drawing/2014/main" id="{E477338D-CB78-FFE8-4B53-5901C99A2FB1}"/>
              </a:ext>
            </a:extLst>
          </p:cNvPr>
          <p:cNvSpPr txBox="1"/>
          <p:nvPr/>
        </p:nvSpPr>
        <p:spPr>
          <a:xfrm>
            <a:off x="520860" y="2352128"/>
            <a:ext cx="6782764" cy="3139321"/>
          </a:xfrm>
          <a:prstGeom prst="rect">
            <a:avLst/>
          </a:prstGeom>
          <a:noFill/>
        </p:spPr>
        <p:txBody>
          <a:bodyPr wrap="square">
            <a:spAutoFit/>
          </a:bodyPr>
          <a:lstStyle/>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NFIA’s current CRM system is </a:t>
            </a: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advanced and accessible to all parties </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that undertake aftercare activities in their regions. </a:t>
            </a:r>
          </a:p>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endParaRPr lang="en-US" sz="2000" kern="1200" dirty="0"/>
          </a:p>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It is the foundation of the aftercare programme and serves as a </a:t>
            </a: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comprehensive knowledge base of all existing investors in the Netherlands. </a:t>
            </a:r>
          </a:p>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endParaRPr lang="en-US" sz="2000" kern="1200" dirty="0"/>
          </a:p>
          <a:p>
            <a:pPr marL="342900" marR="0" lvl="0" indent="-342900" algn="l" defTabSz="914400" rtl="0" eaLnBrk="1" fontAlgn="base" latinLnBrk="0" hangingPunct="1">
              <a:lnSpc>
                <a:spcPct val="90000"/>
              </a:lnSpc>
              <a:spcBef>
                <a:spcPts val="0"/>
              </a:spcBef>
              <a:spcAft>
                <a:spcPts val="0"/>
              </a:spcAft>
              <a:buClr>
                <a:srgbClr val="000000"/>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All project managers are required to update the CRM and it is the </a:t>
            </a: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main source of coordination</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 between national, local and overseas agencies. </a:t>
            </a:r>
          </a:p>
        </p:txBody>
      </p:sp>
      <p:pic>
        <p:nvPicPr>
          <p:cNvPr id="4" name="Picture 4" descr="nfia - Yamato Europe">
            <a:extLst>
              <a:ext uri="{FF2B5EF4-FFF2-40B4-BE49-F238E27FC236}">
                <a16:creationId xmlns:a16="http://schemas.microsoft.com/office/drawing/2014/main" id="{74FB1F1E-92E3-2F57-6950-D2CBC45C9B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9649" y="4615852"/>
            <a:ext cx="339090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FIA Holland (@nfiaholland) / Twitter">
            <a:extLst>
              <a:ext uri="{FF2B5EF4-FFF2-40B4-BE49-F238E27FC236}">
                <a16:creationId xmlns:a16="http://schemas.microsoft.com/office/drawing/2014/main" id="{7C2865DA-FF90-6D4F-6F7B-FDD44A860A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2260" y="179164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83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1959178101"/>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96415D6E-EC56-DA99-506D-464D4486B7EE}"/>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sp>
        <p:nvSpPr>
          <p:cNvPr id="3" name="Google Shape;441;p8">
            <a:extLst>
              <a:ext uri="{FF2B5EF4-FFF2-40B4-BE49-F238E27FC236}">
                <a16:creationId xmlns:a16="http://schemas.microsoft.com/office/drawing/2014/main" id="{25BDD4B6-9DF8-E003-5945-02F311BE92F4}"/>
              </a:ext>
            </a:extLst>
          </p:cNvPr>
          <p:cNvSpPr txBox="1">
            <a:spLocks noGrp="1"/>
          </p:cNvSpPr>
          <p:nvPr>
            <p:ph type="title"/>
          </p:nvPr>
        </p:nvSpPr>
        <p:spPr>
          <a:xfrm>
            <a:off x="132442" y="493941"/>
            <a:ext cx="12846256" cy="950388"/>
          </a:xfrm>
          <a:prstGeom prst="rect">
            <a:avLst/>
          </a:prstGeom>
          <a:noFill/>
          <a:ln>
            <a:noFill/>
          </a:ln>
        </p:spPr>
        <p:txBody>
          <a:bodyPr spcFirstLastPara="1" wrap="square" lIns="0" tIns="0" rIns="0" bIns="0" anchor="t" anchorCtr="0">
            <a:spAutoFit/>
          </a:bodyPr>
          <a:lstStyle/>
          <a:p>
            <a:r>
              <a:rPr lang="en-US" dirty="0"/>
              <a:t>FIPA Tunisia’s CRM system collects all relevant information on existing investors and investor development plans (1/6)</a:t>
            </a:r>
          </a:p>
        </p:txBody>
      </p:sp>
      <p:graphicFrame>
        <p:nvGraphicFramePr>
          <p:cNvPr id="7" name="Google Shape;402;p22">
            <a:extLst>
              <a:ext uri="{FF2B5EF4-FFF2-40B4-BE49-F238E27FC236}">
                <a16:creationId xmlns:a16="http://schemas.microsoft.com/office/drawing/2014/main" id="{A49F8753-42F9-14C8-FFF6-1483BA971187}"/>
              </a:ext>
            </a:extLst>
          </p:cNvPr>
          <p:cNvGraphicFramePr/>
          <p:nvPr>
            <p:extLst>
              <p:ext uri="{D42A27DB-BD31-4B8C-83A1-F6EECF244321}">
                <p14:modId xmlns:p14="http://schemas.microsoft.com/office/powerpoint/2010/main" val="3123460582"/>
              </p:ext>
            </p:extLst>
          </p:nvPr>
        </p:nvGraphicFramePr>
        <p:xfrm>
          <a:off x="398776" y="1608091"/>
          <a:ext cx="12646985" cy="5050554"/>
        </p:xfrm>
        <a:graphic>
          <a:graphicData uri="http://schemas.openxmlformats.org/drawingml/2006/table">
            <a:tbl>
              <a:tblPr firstRow="1" firstCol="1" bandRow="1">
                <a:noFill/>
              </a:tblPr>
              <a:tblGrid>
                <a:gridCol w="6098948">
                  <a:extLst>
                    <a:ext uri="{9D8B030D-6E8A-4147-A177-3AD203B41FA5}">
                      <a16:colId xmlns:a16="http://schemas.microsoft.com/office/drawing/2014/main" val="20000"/>
                    </a:ext>
                  </a:extLst>
                </a:gridCol>
                <a:gridCol w="6548037">
                  <a:extLst>
                    <a:ext uri="{9D8B030D-6E8A-4147-A177-3AD203B41FA5}">
                      <a16:colId xmlns:a16="http://schemas.microsoft.com/office/drawing/2014/main" val="20001"/>
                    </a:ext>
                  </a:extLst>
                </a:gridCol>
              </a:tblGrid>
              <a:tr h="269594">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dirty="0">
                          <a:solidFill>
                            <a:schemeClr val="bg1"/>
                          </a:solidFill>
                          <a:latin typeface="Arial"/>
                          <a:ea typeface="Arial"/>
                          <a:cs typeface="Arial"/>
                          <a:sym typeface="Arial"/>
                        </a:rPr>
                        <a:t>Company Basic Information</a:t>
                      </a:r>
                      <a:endParaRPr sz="1600" u="none" strike="noStrike" cap="none" dirty="0">
                        <a:solidFill>
                          <a:schemeClr val="bg1"/>
                        </a:solidFill>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tx1"/>
                    </a:solid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dirty="0">
                          <a:solidFill>
                            <a:schemeClr val="bg1"/>
                          </a:solidFill>
                          <a:latin typeface="Arial"/>
                          <a:ea typeface="Arial"/>
                          <a:cs typeface="Arial"/>
                          <a:sym typeface="Arial"/>
                        </a:rPr>
                        <a:t>Example</a:t>
                      </a:r>
                      <a:endParaRPr sz="1600" u="none" strike="noStrike" cap="none" dirty="0">
                        <a:solidFill>
                          <a:schemeClr val="bg1"/>
                        </a:solidFill>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39642">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a:latin typeface="Arial"/>
                          <a:ea typeface="Arial"/>
                          <a:cs typeface="Arial"/>
                          <a:sym typeface="Arial"/>
                        </a:rPr>
                        <a:t>Company Name</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ABC (Ireland) LTD</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9642">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dirty="0">
                          <a:latin typeface="Arial"/>
                          <a:ea typeface="Arial"/>
                          <a:cs typeface="Arial"/>
                          <a:sym typeface="Arial"/>
                        </a:rPr>
                        <a:t>Parent Company Name</a:t>
                      </a:r>
                      <a:endParaRPr sz="1600" u="none" strike="noStrike" cap="none" dirty="0">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ABC INC</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9642">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a:latin typeface="Arial"/>
                          <a:ea typeface="Arial"/>
                          <a:cs typeface="Arial"/>
                          <a:sym typeface="Arial"/>
                        </a:rPr>
                        <a:t>Address</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123 Main Street</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9642">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dirty="0">
                          <a:latin typeface="Arial"/>
                          <a:ea typeface="Arial"/>
                          <a:cs typeface="Arial"/>
                          <a:sym typeface="Arial"/>
                        </a:rPr>
                        <a:t>Zip / Post Code</a:t>
                      </a:r>
                      <a:endParaRPr sz="1600" u="none" strike="noStrike" cap="none" dirty="0">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A12 BB34</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9642">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a:latin typeface="Arial"/>
                          <a:ea typeface="Arial"/>
                          <a:cs typeface="Arial"/>
                          <a:sym typeface="Arial"/>
                        </a:rPr>
                        <a:t>Country</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Ireland</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9642">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a:latin typeface="Arial"/>
                          <a:ea typeface="Arial"/>
                          <a:cs typeface="Arial"/>
                          <a:sym typeface="Arial"/>
                        </a:rPr>
                        <a:t>State</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Mayo</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39642">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dirty="0">
                          <a:latin typeface="Arial"/>
                          <a:ea typeface="Arial"/>
                          <a:cs typeface="Arial"/>
                          <a:sym typeface="Arial"/>
                        </a:rPr>
                        <a:t>City</a:t>
                      </a:r>
                      <a:endParaRPr sz="1600" u="none" strike="noStrike" cap="none" dirty="0">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Westport</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79261">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a:latin typeface="Arial"/>
                          <a:ea typeface="Arial"/>
                          <a:cs typeface="Arial"/>
                          <a:sym typeface="Arial"/>
                        </a:rPr>
                        <a:t>Global Locations of the Company (countries)</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USA, Ireland, Spain, India, South Africa (this level of geo-mapping is typically what a national IPA needs)</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79261">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lnSpc>
                          <a:spcPct val="100000"/>
                        </a:lnSpc>
                        <a:spcBef>
                          <a:spcPts val="0"/>
                        </a:spcBef>
                        <a:spcAft>
                          <a:spcPts val="0"/>
                        </a:spcAft>
                        <a:buClr>
                          <a:schemeClr val="dk1"/>
                        </a:buClr>
                        <a:buSzPts val="1600"/>
                        <a:buFont typeface="Arial"/>
                        <a:buNone/>
                      </a:pPr>
                      <a:r>
                        <a:rPr lang="en-GB" sz="1600" u="none" strike="noStrike" cap="none">
                          <a:latin typeface="Arial"/>
                          <a:ea typeface="Arial"/>
                          <a:cs typeface="Arial"/>
                          <a:sym typeface="Arial"/>
                        </a:rPr>
                        <a:t>Global Locations of the Company (states)</a:t>
                      </a:r>
                      <a:endParaRPr sz="1600" u="none" strike="noStrike" cap="none">
                        <a:latin typeface="Arial"/>
                        <a:ea typeface="Arial"/>
                        <a:cs typeface="Arial"/>
                        <a:sym typeface="Arial"/>
                      </a:endParaRPr>
                    </a:p>
                    <a:p>
                      <a:pPr marL="0" marR="0" lvl="0" indent="0" algn="l" rtl="0">
                        <a:spcBef>
                          <a:spcPts val="0"/>
                        </a:spcBef>
                        <a:spcAft>
                          <a:spcPts val="0"/>
                        </a:spcAft>
                        <a:buNone/>
                      </a:pP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e.g. California, Beijing Municipality, Bayern, etc. (this level of geo-mapping is typically what a State-level EDO/IPA needs)</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79261">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dirty="0">
                          <a:latin typeface="Arial"/>
                          <a:ea typeface="Arial"/>
                          <a:cs typeface="Arial"/>
                          <a:sym typeface="Arial"/>
                        </a:rPr>
                        <a:t>Global Locations of the Company (cities)</a:t>
                      </a:r>
                      <a:endParaRPr sz="1600" u="none" strike="noStrike" cap="none" dirty="0">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e.g. London, Dublin, Boston, Shanghai (this level of geo-mapping is typically what a City-level EDO/IPA needs)</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920594">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a:latin typeface="Arial"/>
                          <a:ea typeface="Arial"/>
                          <a:cs typeface="Arial"/>
                          <a:sym typeface="Arial"/>
                        </a:rPr>
                        <a:t>Source of Where the Company was Identified (Type)</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a:latin typeface="Arial"/>
                          <a:ea typeface="Arial"/>
                          <a:cs typeface="Arial"/>
                          <a:sym typeface="Arial"/>
                        </a:rPr>
                        <a:t>e.g. inbound enquiry, external consultant, database, trade show, another government agency, foreign IPA, donor organization, internet research, intermediary, existing investor referral</a:t>
                      </a:r>
                      <a:endParaRPr sz="1600"/>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690446">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l" rtl="0">
                        <a:spcBef>
                          <a:spcPts val="0"/>
                        </a:spcBef>
                        <a:spcAft>
                          <a:spcPts val="0"/>
                        </a:spcAft>
                        <a:buNone/>
                      </a:pPr>
                      <a:r>
                        <a:rPr lang="en-GB" sz="1600" u="none" strike="noStrike" cap="none">
                          <a:latin typeface="Arial"/>
                          <a:ea typeface="Arial"/>
                          <a:cs typeface="Arial"/>
                          <a:sym typeface="Arial"/>
                        </a:rPr>
                        <a:t>Source of Where the Company was Identified (Details)</a:t>
                      </a:r>
                      <a:endParaRPr sz="1600" u="none" strike="noStrike" cap="none">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544" b="0" i="0" u="none" strike="noStrike" cap="none">
                          <a:solidFill>
                            <a:schemeClr val="tx1"/>
                          </a:solidFill>
                          <a:latin typeface="Arial"/>
                          <a:sym typeface="Arial"/>
                        </a:defRPr>
                      </a:lvl9pPr>
                    </a:lstStyle>
                    <a:p>
                      <a:pPr marL="0" marR="0" lvl="0" indent="0" algn="ctr" rtl="0">
                        <a:spcBef>
                          <a:spcPts val="0"/>
                        </a:spcBef>
                        <a:spcAft>
                          <a:spcPts val="0"/>
                        </a:spcAft>
                        <a:buNone/>
                      </a:pPr>
                      <a:r>
                        <a:rPr lang="en-GB" sz="1600" u="none" strike="noStrike" cap="none" dirty="0">
                          <a:latin typeface="Arial"/>
                          <a:ea typeface="Arial"/>
                          <a:cs typeface="Arial"/>
                          <a:sym typeface="Arial"/>
                        </a:rPr>
                        <a:t>Introduced to CEO, Joe Soap, at </a:t>
                      </a:r>
                      <a:r>
                        <a:rPr lang="en-GB" sz="1600" u="none" strike="noStrike" cap="none" dirty="0" err="1">
                          <a:latin typeface="Arial"/>
                          <a:ea typeface="Arial"/>
                          <a:cs typeface="Arial"/>
                          <a:sym typeface="Arial"/>
                        </a:rPr>
                        <a:t>MediTechExpo</a:t>
                      </a:r>
                      <a:r>
                        <a:rPr lang="en-GB" sz="1600" u="none" strike="noStrike" cap="none" dirty="0">
                          <a:latin typeface="Arial"/>
                          <a:ea typeface="Arial"/>
                          <a:cs typeface="Arial"/>
                          <a:sym typeface="Arial"/>
                        </a:rPr>
                        <a:t> in Los Angeles in 2011, who was eyeing European expansion at the time.</a:t>
                      </a:r>
                      <a:endParaRPr sz="1600" u="none" strike="noStrike" cap="none" dirty="0">
                        <a:latin typeface="Arial"/>
                        <a:ea typeface="Arial"/>
                        <a:cs typeface="Arial"/>
                        <a:sym typeface="Arial"/>
                      </a:endParaRPr>
                    </a:p>
                  </a:txBody>
                  <a:tcPr marL="50560" marR="50560"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016430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453419491"/>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5" name="object 6">
            <a:extLst>
              <a:ext uri="{FF2B5EF4-FFF2-40B4-BE49-F238E27FC236}">
                <a16:creationId xmlns:a16="http://schemas.microsoft.com/office/drawing/2014/main" id="{6846CCE7-85FD-284D-5E39-CF39DD51F93F}"/>
              </a:ext>
            </a:extLst>
          </p:cNvPr>
          <p:cNvSpPr txBox="1">
            <a:spLocks/>
          </p:cNvSpPr>
          <p:nvPr/>
        </p:nvSpPr>
        <p:spPr>
          <a:xfrm>
            <a:off x="12189154" y="7117716"/>
            <a:ext cx="286397" cy="205184"/>
          </a:xfrm>
          <a:prstGeom prst="rect">
            <a:avLst/>
          </a:prstGeom>
        </p:spPr>
        <p:txBody>
          <a:bodyPr vert="horz" wrap="square" lIns="0" tIns="0"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2013" defTabSz="1008309">
              <a:lnSpc>
                <a:spcPts val="1571"/>
              </a:lnSpc>
              <a:buClrTx/>
            </a:pPr>
            <a:endParaRPr lang="en-US" spc="-28" dirty="0"/>
          </a:p>
        </p:txBody>
      </p:sp>
      <p:sp>
        <p:nvSpPr>
          <p:cNvPr id="10" name="Text Placeholder 9">
            <a:extLst>
              <a:ext uri="{FF2B5EF4-FFF2-40B4-BE49-F238E27FC236}">
                <a16:creationId xmlns:a16="http://schemas.microsoft.com/office/drawing/2014/main" id="{96415D6E-EC56-DA99-506D-464D4486B7EE}"/>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sp>
        <p:nvSpPr>
          <p:cNvPr id="3" name="Google Shape;441;p8">
            <a:extLst>
              <a:ext uri="{FF2B5EF4-FFF2-40B4-BE49-F238E27FC236}">
                <a16:creationId xmlns:a16="http://schemas.microsoft.com/office/drawing/2014/main" id="{25BDD4B6-9DF8-E003-5945-02F311BE92F4}"/>
              </a:ext>
            </a:extLst>
          </p:cNvPr>
          <p:cNvSpPr txBox="1">
            <a:spLocks noGrp="1"/>
          </p:cNvSpPr>
          <p:nvPr>
            <p:ph type="title"/>
          </p:nvPr>
        </p:nvSpPr>
        <p:spPr>
          <a:xfrm>
            <a:off x="132442" y="493941"/>
            <a:ext cx="12846256" cy="950388"/>
          </a:xfrm>
          <a:prstGeom prst="rect">
            <a:avLst/>
          </a:prstGeom>
          <a:noFill/>
          <a:ln>
            <a:noFill/>
          </a:ln>
        </p:spPr>
        <p:txBody>
          <a:bodyPr spcFirstLastPara="1" wrap="square" lIns="0" tIns="0" rIns="0" bIns="0" anchor="t" anchorCtr="0">
            <a:spAutoFit/>
          </a:bodyPr>
          <a:lstStyle/>
          <a:p>
            <a:r>
              <a:rPr lang="en-US" dirty="0"/>
              <a:t>FIPA Tunisia’s CRM system collects all relevant information on existing investors and investor development plans (6/6)</a:t>
            </a:r>
          </a:p>
        </p:txBody>
      </p:sp>
      <p:graphicFrame>
        <p:nvGraphicFramePr>
          <p:cNvPr id="6" name="Table 5">
            <a:extLst>
              <a:ext uri="{FF2B5EF4-FFF2-40B4-BE49-F238E27FC236}">
                <a16:creationId xmlns:a16="http://schemas.microsoft.com/office/drawing/2014/main" id="{FBD15918-9F8F-5C10-E587-F400991AA690}"/>
              </a:ext>
            </a:extLst>
          </p:cNvPr>
          <p:cNvGraphicFramePr>
            <a:graphicFrameLocks noGrp="1"/>
          </p:cNvGraphicFramePr>
          <p:nvPr>
            <p:extLst>
              <p:ext uri="{D42A27DB-BD31-4B8C-83A1-F6EECF244321}">
                <p14:modId xmlns:p14="http://schemas.microsoft.com/office/powerpoint/2010/main" val="2559327436"/>
              </p:ext>
            </p:extLst>
          </p:nvPr>
        </p:nvGraphicFramePr>
        <p:xfrm>
          <a:off x="331713" y="1444329"/>
          <a:ext cx="12646985" cy="5501732"/>
        </p:xfrm>
        <a:graphic>
          <a:graphicData uri="http://schemas.openxmlformats.org/drawingml/2006/table">
            <a:tbl>
              <a:tblPr firstRow="1" firstCol="1" bandRow="1">
                <a:noFill/>
              </a:tblPr>
              <a:tblGrid>
                <a:gridCol w="6098948">
                  <a:extLst>
                    <a:ext uri="{9D8B030D-6E8A-4147-A177-3AD203B41FA5}">
                      <a16:colId xmlns:a16="http://schemas.microsoft.com/office/drawing/2014/main" val="2487416288"/>
                    </a:ext>
                  </a:extLst>
                </a:gridCol>
                <a:gridCol w="6548037">
                  <a:extLst>
                    <a:ext uri="{9D8B030D-6E8A-4147-A177-3AD203B41FA5}">
                      <a16:colId xmlns:a16="http://schemas.microsoft.com/office/drawing/2014/main" val="3756240300"/>
                    </a:ext>
                  </a:extLst>
                </a:gridCol>
              </a:tblGrid>
              <a:tr h="401131">
                <a:tc>
                  <a:txBody>
                    <a:bodyPr/>
                    <a:lstStyle/>
                    <a:p>
                      <a:pPr marL="0" marR="0" lvl="0" indent="0" algn="ctr" rtl="0">
                        <a:spcBef>
                          <a:spcPts val="0"/>
                        </a:spcBef>
                        <a:spcAft>
                          <a:spcPts val="0"/>
                        </a:spcAft>
                        <a:buNone/>
                      </a:pPr>
                      <a:r>
                        <a:rPr lang="en-GB" sz="2000" b="1" u="none" strike="noStrike" cap="none" dirty="0">
                          <a:solidFill>
                            <a:schemeClr val="bg1"/>
                          </a:solidFill>
                          <a:latin typeface="Arial"/>
                          <a:ea typeface="Arial"/>
                          <a:cs typeface="Arial"/>
                          <a:sym typeface="Arial"/>
                        </a:rPr>
                        <a:t>Company Project Information </a:t>
                      </a:r>
                      <a:endParaRPr sz="2000" u="none" strike="noStrike" cap="none" dirty="0">
                        <a:solidFill>
                          <a:schemeClr val="bg1"/>
                        </a:solidFill>
                        <a:latin typeface="Arial"/>
                        <a:ea typeface="Arial"/>
                        <a:cs typeface="Arial"/>
                        <a:sym typeface="Arial"/>
                      </a:endParaRPr>
                    </a:p>
                  </a:txBody>
                  <a:tcPr marL="75620" marR="75620" marT="0" marB="0" anchor="ctr">
                    <a:solidFill>
                      <a:schemeClr val="tx1"/>
                    </a:solidFill>
                  </a:tcPr>
                </a:tc>
                <a:tc>
                  <a:txBody>
                    <a:bodyPr/>
                    <a:lstStyle/>
                    <a:p>
                      <a:pPr marL="0" marR="0" lvl="0" indent="0" algn="ctr" rtl="0">
                        <a:spcBef>
                          <a:spcPts val="0"/>
                        </a:spcBef>
                        <a:spcAft>
                          <a:spcPts val="0"/>
                        </a:spcAft>
                        <a:buNone/>
                      </a:pPr>
                      <a:r>
                        <a:rPr lang="en-GB" sz="2000" b="1" u="none" strike="noStrike" cap="none" dirty="0">
                          <a:solidFill>
                            <a:schemeClr val="bg1"/>
                          </a:solidFill>
                          <a:latin typeface="Arial"/>
                          <a:ea typeface="Arial"/>
                          <a:cs typeface="Arial"/>
                          <a:sym typeface="Arial"/>
                        </a:rPr>
                        <a:t>Example</a:t>
                      </a:r>
                      <a:endParaRPr sz="2000" u="none" strike="noStrike" cap="none" dirty="0">
                        <a:solidFill>
                          <a:schemeClr val="bg1"/>
                        </a:solidFill>
                        <a:latin typeface="Arial"/>
                        <a:ea typeface="Arial"/>
                        <a:cs typeface="Arial"/>
                        <a:sym typeface="Arial"/>
                      </a:endParaRPr>
                    </a:p>
                  </a:txBody>
                  <a:tcPr marL="75620" marR="75620" marT="0" marB="0" anchor="ctr">
                    <a:solidFill>
                      <a:schemeClr val="tx1"/>
                    </a:solidFill>
                  </a:tcPr>
                </a:tc>
                <a:extLst>
                  <a:ext uri="{0D108BD9-81ED-4DB2-BD59-A6C34878D82A}">
                    <a16:rowId xmlns:a16="http://schemas.microsoft.com/office/drawing/2014/main" val="3754398587"/>
                  </a:ext>
                </a:extLst>
              </a:tr>
              <a:tr h="212359">
                <a:tc>
                  <a:txBody>
                    <a:bodyPr/>
                    <a:lstStyle/>
                    <a:p>
                      <a:pPr marL="0" marR="0" lvl="0" indent="0" algn="ctr" rtl="0">
                        <a:spcBef>
                          <a:spcPts val="0"/>
                        </a:spcBef>
                        <a:spcAft>
                          <a:spcPts val="0"/>
                        </a:spcAft>
                        <a:buNone/>
                      </a:pPr>
                      <a:r>
                        <a:rPr lang="en-GB" sz="1300" u="none" strike="noStrike" cap="none" dirty="0">
                          <a:solidFill>
                            <a:schemeClr val="bg2"/>
                          </a:solidFill>
                          <a:latin typeface="Arial"/>
                          <a:ea typeface="Arial"/>
                          <a:cs typeface="Arial"/>
                          <a:sym typeface="Arial"/>
                        </a:rPr>
                        <a:t>Confidential Project</a:t>
                      </a:r>
                      <a:endParaRPr sz="1700" dirty="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Yes/No</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1601096569"/>
                  </a:ext>
                </a:extLst>
              </a:tr>
              <a:tr h="194668">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Project Code / Name</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e.g. you can add a specific project code or name for each project</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2619826143"/>
                  </a:ext>
                </a:extLst>
              </a:tr>
              <a:tr h="353931">
                <a:tc>
                  <a:txBody>
                    <a:bodyPr/>
                    <a:lstStyle/>
                    <a:p>
                      <a:pPr marL="0" marR="0" lvl="0" indent="0" algn="ctr" rtl="0">
                        <a:spcBef>
                          <a:spcPts val="0"/>
                        </a:spcBef>
                        <a:spcAft>
                          <a:spcPts val="0"/>
                        </a:spcAft>
                        <a:buNone/>
                      </a:pPr>
                      <a:r>
                        <a:rPr lang="en-GB" sz="1300" u="none" strike="noStrike" cap="none" dirty="0">
                          <a:solidFill>
                            <a:schemeClr val="bg2"/>
                          </a:solidFill>
                          <a:latin typeface="Arial"/>
                          <a:ea typeface="Arial"/>
                          <a:cs typeface="Arial"/>
                          <a:sym typeface="Arial"/>
                        </a:rPr>
                        <a:t>Type of Investment Planned</a:t>
                      </a:r>
                      <a:endParaRPr sz="1700" dirty="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e.g. Greenfield </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2392857415"/>
                  </a:ext>
                </a:extLst>
              </a:tr>
              <a:tr h="373470">
                <a:tc>
                  <a:txBody>
                    <a:bodyPr/>
                    <a:lstStyle/>
                    <a:p>
                      <a:pPr marL="0" marR="0" lvl="0" indent="0" algn="ctr" rtl="0">
                        <a:spcBef>
                          <a:spcPts val="0"/>
                        </a:spcBef>
                        <a:spcAft>
                          <a:spcPts val="0"/>
                        </a:spcAft>
                        <a:buNone/>
                      </a:pPr>
                      <a:r>
                        <a:rPr lang="en-GB" sz="1300" u="none" strike="noStrike" cap="none" dirty="0">
                          <a:solidFill>
                            <a:schemeClr val="bg2"/>
                          </a:solidFill>
                          <a:latin typeface="Arial"/>
                          <a:ea typeface="Arial"/>
                          <a:cs typeface="Arial"/>
                          <a:sym typeface="Arial"/>
                        </a:rPr>
                        <a:t>Expansion Plan Details</a:t>
                      </a:r>
                      <a:endParaRPr sz="1700" dirty="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dirty="0">
                          <a:solidFill>
                            <a:srgbClr val="000000"/>
                          </a:solidFill>
                          <a:latin typeface="Arial"/>
                          <a:ea typeface="Arial"/>
                          <a:cs typeface="Arial"/>
                          <a:sym typeface="Arial"/>
                        </a:rPr>
                        <a:t>Plans to open new European Office focused on Medical Device consultancy (audit and compliance) having achieved ISO17020 accreditation...</a:t>
                      </a:r>
                      <a:endParaRPr sz="1300" u="none" strike="noStrike" cap="none" dirty="0">
                        <a:latin typeface="Arial"/>
                        <a:ea typeface="Arial"/>
                        <a:cs typeface="Arial"/>
                        <a:sym typeface="Arial"/>
                      </a:endParaRPr>
                    </a:p>
                  </a:txBody>
                  <a:tcPr marL="75620" marR="75620" marT="0" marB="0" anchor="ctr"/>
                </a:tc>
                <a:extLst>
                  <a:ext uri="{0D108BD9-81ED-4DB2-BD59-A6C34878D82A}">
                    <a16:rowId xmlns:a16="http://schemas.microsoft.com/office/drawing/2014/main" val="1109751491"/>
                  </a:ext>
                </a:extLst>
              </a:tr>
              <a:tr h="194668">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Capital Investment Planned</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USD 10m</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1305497871"/>
                  </a:ext>
                </a:extLst>
              </a:tr>
              <a:tr h="194668">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Direct Jobs Planned</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25</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4139981533"/>
                  </a:ext>
                </a:extLst>
              </a:tr>
              <a:tr h="194668">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Indirect Job Creation Impact</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10</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102154459"/>
                  </a:ext>
                </a:extLst>
              </a:tr>
              <a:tr h="194668">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Average Salary Level of Direct Jobs</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$50,000</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2558110872"/>
                  </a:ext>
                </a:extLst>
              </a:tr>
              <a:tr h="194668">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Locations Considered for the Project </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e.g. UK, France, Netherlands or Ohio, Kentucky and Ontario</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638431525"/>
                  </a:ext>
                </a:extLst>
              </a:tr>
              <a:tr h="194668">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Property Requirement</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200 sqm TurnKey office in Central Location</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4248969505"/>
                  </a:ext>
                </a:extLst>
              </a:tr>
              <a:tr h="373470">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Property/Sites Submitted</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Can list the properties/sites submitted to the company to consider and the Excel download will show each property </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1797229977"/>
                  </a:ext>
                </a:extLst>
              </a:tr>
              <a:tr h="222340">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Funding in Place for the Expansion</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e.g. company has raised $50 million for FDI from….</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3955779397"/>
                  </a:ext>
                </a:extLst>
              </a:tr>
              <a:tr h="222340">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Source of Project Opportunity (Details)</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Press Release on Company Website or Meeting with company </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3062082478"/>
                  </a:ext>
                </a:extLst>
              </a:tr>
              <a:tr h="222340">
                <a:tc>
                  <a:txBody>
                    <a:bodyPr/>
                    <a:lstStyle/>
                    <a:p>
                      <a:pPr marL="0" marR="0" lvl="0" indent="0" algn="ctr" rtl="0">
                        <a:spcBef>
                          <a:spcPts val="0"/>
                        </a:spcBef>
                        <a:spcAft>
                          <a:spcPts val="0"/>
                        </a:spcAft>
                        <a:buNone/>
                      </a:pPr>
                      <a:r>
                        <a:rPr lang="en-GB" sz="1300" u="none" strike="noStrike" cap="none" dirty="0">
                          <a:solidFill>
                            <a:schemeClr val="bg2"/>
                          </a:solidFill>
                          <a:latin typeface="Arial"/>
                          <a:ea typeface="Arial"/>
                          <a:cs typeface="Arial"/>
                          <a:sym typeface="Arial"/>
                        </a:rPr>
                        <a:t>Source of Project Opportunity (URL)</a:t>
                      </a:r>
                      <a:endParaRPr sz="1700" dirty="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sng" strike="noStrike" cap="none">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www.abcinc.com/newsroom/european-expansion-iso17020-jan2019.htm</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1482433819"/>
                  </a:ext>
                </a:extLst>
              </a:tr>
              <a:tr h="222340">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Investment Decision Date</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dirty="0">
                          <a:solidFill>
                            <a:srgbClr val="000000"/>
                          </a:solidFill>
                          <a:latin typeface="Arial"/>
                          <a:ea typeface="Arial"/>
                          <a:cs typeface="Arial"/>
                          <a:sym typeface="Arial"/>
                        </a:rPr>
                        <a:t>November 2019</a:t>
                      </a:r>
                      <a:endParaRPr sz="1300" u="none" strike="noStrike" cap="none" dirty="0">
                        <a:latin typeface="Arial"/>
                        <a:ea typeface="Arial"/>
                        <a:cs typeface="Arial"/>
                        <a:sym typeface="Arial"/>
                      </a:endParaRPr>
                    </a:p>
                  </a:txBody>
                  <a:tcPr marL="75620" marR="75620" marT="0" marB="0" anchor="ctr"/>
                </a:tc>
                <a:extLst>
                  <a:ext uri="{0D108BD9-81ED-4DB2-BD59-A6C34878D82A}">
                    <a16:rowId xmlns:a16="http://schemas.microsoft.com/office/drawing/2014/main" val="4102805345"/>
                  </a:ext>
                </a:extLst>
              </a:tr>
              <a:tr h="222340">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Investment Opening Date </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May 2020</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2274978703"/>
                  </a:ext>
                </a:extLst>
              </a:tr>
              <a:tr h="222340">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Project Type: Industry</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e.g. Other Manufacturing s (NACE C32</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3316471344"/>
                  </a:ext>
                </a:extLst>
              </a:tr>
              <a:tr h="222340">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Project Type: Sector</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dirty="0">
                          <a:solidFill>
                            <a:srgbClr val="000000"/>
                          </a:solidFill>
                          <a:latin typeface="Arial"/>
                          <a:ea typeface="Arial"/>
                          <a:cs typeface="Arial"/>
                          <a:sym typeface="Arial"/>
                        </a:rPr>
                        <a:t>e.g. Manufacture of medical and dental instruments and supplies (NACE 32.5)</a:t>
                      </a:r>
                      <a:endParaRPr sz="1300" u="none" strike="noStrike" cap="none" dirty="0">
                        <a:latin typeface="Arial"/>
                        <a:ea typeface="Arial"/>
                        <a:cs typeface="Arial"/>
                        <a:sym typeface="Arial"/>
                      </a:endParaRPr>
                    </a:p>
                  </a:txBody>
                  <a:tcPr marL="75620" marR="75620" marT="0" marB="0" anchor="ctr"/>
                </a:tc>
                <a:extLst>
                  <a:ext uri="{0D108BD9-81ED-4DB2-BD59-A6C34878D82A}">
                    <a16:rowId xmlns:a16="http://schemas.microsoft.com/office/drawing/2014/main" val="172966139"/>
                  </a:ext>
                </a:extLst>
              </a:tr>
              <a:tr h="222340">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Project Type: Sub Sector</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e.g. Manufacture of medical and dental instruments and supplies (NACE 32.50)</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3244376243"/>
                  </a:ext>
                </a:extLst>
              </a:tr>
              <a:tr h="222340">
                <a:tc>
                  <a:txBody>
                    <a:bodyPr/>
                    <a:lstStyle/>
                    <a:p>
                      <a:pPr marL="0" marR="0" lvl="0" indent="0" algn="ctr" rtl="0">
                        <a:spcBef>
                          <a:spcPts val="0"/>
                        </a:spcBef>
                        <a:spcAft>
                          <a:spcPts val="0"/>
                        </a:spcAft>
                        <a:buNone/>
                      </a:pPr>
                      <a:r>
                        <a:rPr lang="en-GB" sz="1300" u="none" strike="noStrike" cap="none">
                          <a:solidFill>
                            <a:schemeClr val="bg2"/>
                          </a:solidFill>
                          <a:latin typeface="Arial"/>
                          <a:ea typeface="Arial"/>
                          <a:cs typeface="Arial"/>
                          <a:sym typeface="Arial"/>
                        </a:rPr>
                        <a:t>Project Type: Product/Service</a:t>
                      </a:r>
                      <a:endParaRPr sz="170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a:solidFill>
                            <a:srgbClr val="000000"/>
                          </a:solidFill>
                          <a:latin typeface="Arial"/>
                          <a:ea typeface="Arial"/>
                          <a:cs typeface="Arial"/>
                          <a:sym typeface="Arial"/>
                        </a:rPr>
                        <a:t>e.g. Syringes &amp; Hypodermic Needles</a:t>
                      </a:r>
                      <a:endParaRPr sz="1300" u="none" strike="noStrike" cap="none">
                        <a:latin typeface="Arial"/>
                        <a:ea typeface="Arial"/>
                        <a:cs typeface="Arial"/>
                        <a:sym typeface="Arial"/>
                      </a:endParaRPr>
                    </a:p>
                  </a:txBody>
                  <a:tcPr marL="75620" marR="75620" marT="0" marB="0" anchor="ctr"/>
                </a:tc>
                <a:extLst>
                  <a:ext uri="{0D108BD9-81ED-4DB2-BD59-A6C34878D82A}">
                    <a16:rowId xmlns:a16="http://schemas.microsoft.com/office/drawing/2014/main" val="3586476017"/>
                  </a:ext>
                </a:extLst>
              </a:tr>
              <a:tr h="353931">
                <a:tc>
                  <a:txBody>
                    <a:bodyPr/>
                    <a:lstStyle/>
                    <a:p>
                      <a:pPr marL="0" marR="0" lvl="0" indent="0" algn="ctr" rtl="0">
                        <a:spcBef>
                          <a:spcPts val="0"/>
                        </a:spcBef>
                        <a:spcAft>
                          <a:spcPts val="0"/>
                        </a:spcAft>
                        <a:buNone/>
                      </a:pPr>
                      <a:r>
                        <a:rPr lang="en-GB" sz="1300" u="none" strike="noStrike" cap="none" dirty="0">
                          <a:solidFill>
                            <a:schemeClr val="bg2"/>
                          </a:solidFill>
                          <a:latin typeface="Arial"/>
                          <a:ea typeface="Arial"/>
                          <a:cs typeface="Arial"/>
                          <a:sym typeface="Arial"/>
                        </a:rPr>
                        <a:t>Project Type: Activity</a:t>
                      </a:r>
                      <a:endParaRPr sz="1700" dirty="0">
                        <a:solidFill>
                          <a:schemeClr val="bg2"/>
                        </a:solidFill>
                      </a:endParaRPr>
                    </a:p>
                  </a:txBody>
                  <a:tcPr marL="75620" marR="75620" marT="0" marB="0" anchor="ctr"/>
                </a:tc>
                <a:tc>
                  <a:txBody>
                    <a:bodyPr/>
                    <a:lstStyle/>
                    <a:p>
                      <a:pPr marL="0" marR="0" lvl="0" indent="0" algn="ctr" rtl="0">
                        <a:spcBef>
                          <a:spcPts val="0"/>
                        </a:spcBef>
                        <a:spcAft>
                          <a:spcPts val="0"/>
                        </a:spcAft>
                        <a:buNone/>
                      </a:pPr>
                      <a:r>
                        <a:rPr lang="en-GB" sz="1300" u="none" strike="noStrike" cap="none" dirty="0">
                          <a:solidFill>
                            <a:srgbClr val="000000"/>
                          </a:solidFill>
                          <a:latin typeface="Arial"/>
                          <a:ea typeface="Arial"/>
                          <a:cs typeface="Arial"/>
                          <a:sym typeface="Arial"/>
                        </a:rPr>
                        <a:t>e.g. Headquarters, R&amp;D, BPO, Manufacturing, Logistics etc</a:t>
                      </a:r>
                      <a:endParaRPr sz="1300" u="none" strike="noStrike" cap="none" dirty="0">
                        <a:latin typeface="Arial"/>
                        <a:ea typeface="Arial"/>
                        <a:cs typeface="Arial"/>
                        <a:sym typeface="Arial"/>
                      </a:endParaRPr>
                    </a:p>
                  </a:txBody>
                  <a:tcPr marL="75620" marR="75620" marT="0" marB="0" anchor="ctr"/>
                </a:tc>
                <a:extLst>
                  <a:ext uri="{0D108BD9-81ED-4DB2-BD59-A6C34878D82A}">
                    <a16:rowId xmlns:a16="http://schemas.microsoft.com/office/drawing/2014/main" val="1131020545"/>
                  </a:ext>
                </a:extLst>
              </a:tr>
            </a:tbl>
          </a:graphicData>
        </a:graphic>
      </p:graphicFrame>
    </p:spTree>
    <p:extLst>
      <p:ext uri="{BB962C8B-B14F-4D97-AF65-F5344CB8AC3E}">
        <p14:creationId xmlns:p14="http://schemas.microsoft.com/office/powerpoint/2010/main" val="2077953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1669157842"/>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3" name="Google Shape;441;p8">
            <a:extLst>
              <a:ext uri="{FF2B5EF4-FFF2-40B4-BE49-F238E27FC236}">
                <a16:creationId xmlns:a16="http://schemas.microsoft.com/office/drawing/2014/main" id="{25BDD4B6-9DF8-E003-5945-02F311BE92F4}"/>
              </a:ext>
            </a:extLst>
          </p:cNvPr>
          <p:cNvSpPr txBox="1">
            <a:spLocks noGrp="1"/>
          </p:cNvSpPr>
          <p:nvPr>
            <p:ph type="title"/>
          </p:nvPr>
        </p:nvSpPr>
        <p:spPr>
          <a:xfrm>
            <a:off x="132442" y="493941"/>
            <a:ext cx="12846256" cy="1425583"/>
          </a:xfrm>
          <a:prstGeom prst="rect">
            <a:avLst/>
          </a:prstGeom>
          <a:noFill/>
          <a:ln>
            <a:noFill/>
          </a:ln>
        </p:spPr>
        <p:txBody>
          <a:bodyPr spcFirstLastPara="1" wrap="square" lIns="0" tIns="0" rIns="0" bIns="0" anchor="t" anchorCtr="0">
            <a:spAutoFit/>
          </a:bodyPr>
          <a:lstStyle/>
          <a:p>
            <a:r>
              <a:rPr lang="en-US" dirty="0"/>
              <a:t>The Gambia’s Investment and Export Promotion Agency (GIEPA) uses their CRM to digitize their incentives application process, and to generated their annual FDI report (1/3) </a:t>
            </a:r>
          </a:p>
        </p:txBody>
      </p:sp>
      <p:sp>
        <p:nvSpPr>
          <p:cNvPr id="4" name="Text Placeholder 9">
            <a:extLst>
              <a:ext uri="{FF2B5EF4-FFF2-40B4-BE49-F238E27FC236}">
                <a16:creationId xmlns:a16="http://schemas.microsoft.com/office/drawing/2014/main" id="{2335F35D-F0BF-407C-02E5-52A7E3F2AAEC}"/>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pic>
        <p:nvPicPr>
          <p:cNvPr id="9" name="Picture 8">
            <a:extLst>
              <a:ext uri="{FF2B5EF4-FFF2-40B4-BE49-F238E27FC236}">
                <a16:creationId xmlns:a16="http://schemas.microsoft.com/office/drawing/2014/main" id="{25B038C0-3D2D-5720-BF7E-BCE486D1FAEB}"/>
              </a:ext>
            </a:extLst>
          </p:cNvPr>
          <p:cNvPicPr>
            <a:picLocks noChangeAspect="1"/>
          </p:cNvPicPr>
          <p:nvPr/>
        </p:nvPicPr>
        <p:blipFill>
          <a:blip r:embed="rId6"/>
          <a:stretch>
            <a:fillRect/>
          </a:stretch>
        </p:blipFill>
        <p:spPr>
          <a:xfrm>
            <a:off x="487442" y="3260209"/>
            <a:ext cx="12140509" cy="1467871"/>
          </a:xfrm>
          <a:prstGeom prst="rect">
            <a:avLst/>
          </a:prstGeom>
        </p:spPr>
      </p:pic>
      <p:sp>
        <p:nvSpPr>
          <p:cNvPr id="11" name="TextBox 10">
            <a:extLst>
              <a:ext uri="{FF2B5EF4-FFF2-40B4-BE49-F238E27FC236}">
                <a16:creationId xmlns:a16="http://schemas.microsoft.com/office/drawing/2014/main" id="{18F1EEB5-A723-32CF-F9AF-15472EAFEDF0}"/>
              </a:ext>
            </a:extLst>
          </p:cNvPr>
          <p:cNvSpPr txBox="1"/>
          <p:nvPr/>
        </p:nvSpPr>
        <p:spPr>
          <a:xfrm>
            <a:off x="581025" y="2590377"/>
            <a:ext cx="7189789" cy="400110"/>
          </a:xfrm>
          <a:prstGeom prst="rect">
            <a:avLst/>
          </a:prstGeom>
          <a:noFill/>
        </p:spPr>
        <p:txBody>
          <a:bodyPr wrap="none" rtlCol="0">
            <a:spAutoFit/>
          </a:bodyPr>
          <a:lstStyle/>
          <a:p>
            <a:r>
              <a:rPr lang="en-GB" sz="2000" b="1" dirty="0"/>
              <a:t>Example incentives application pipeline from GIEPA CRM</a:t>
            </a:r>
          </a:p>
        </p:txBody>
      </p:sp>
      <p:cxnSp>
        <p:nvCxnSpPr>
          <p:cNvPr id="13" name="Straight Connector 12">
            <a:extLst>
              <a:ext uri="{FF2B5EF4-FFF2-40B4-BE49-F238E27FC236}">
                <a16:creationId xmlns:a16="http://schemas.microsoft.com/office/drawing/2014/main" id="{BA9EC412-7C74-E1E1-6024-EF67F994F405}"/>
              </a:ext>
            </a:extLst>
          </p:cNvPr>
          <p:cNvCxnSpPr/>
          <p:nvPr/>
        </p:nvCxnSpPr>
        <p:spPr>
          <a:xfrm>
            <a:off x="487442" y="3105150"/>
            <a:ext cx="122855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900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1200064681"/>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3" name="Google Shape;441;p8">
            <a:extLst>
              <a:ext uri="{FF2B5EF4-FFF2-40B4-BE49-F238E27FC236}">
                <a16:creationId xmlns:a16="http://schemas.microsoft.com/office/drawing/2014/main" id="{25BDD4B6-9DF8-E003-5945-02F311BE92F4}"/>
              </a:ext>
            </a:extLst>
          </p:cNvPr>
          <p:cNvSpPr txBox="1">
            <a:spLocks noGrp="1"/>
          </p:cNvSpPr>
          <p:nvPr>
            <p:ph type="title"/>
          </p:nvPr>
        </p:nvSpPr>
        <p:spPr>
          <a:xfrm>
            <a:off x="132442" y="493941"/>
            <a:ext cx="12846256" cy="1425583"/>
          </a:xfrm>
          <a:prstGeom prst="rect">
            <a:avLst/>
          </a:prstGeom>
          <a:noFill/>
          <a:ln>
            <a:noFill/>
          </a:ln>
        </p:spPr>
        <p:txBody>
          <a:bodyPr spcFirstLastPara="1" wrap="square" lIns="0" tIns="0" rIns="0" bIns="0" anchor="t" anchorCtr="0">
            <a:spAutoFit/>
          </a:bodyPr>
          <a:lstStyle/>
          <a:p>
            <a:r>
              <a:rPr lang="en-US" dirty="0"/>
              <a:t>The Gambia’s Investment and Export Promotion Agency (GIEPA) uses their CRM to digitize their incentives application process, and to generated their annual FDI report (2/3) </a:t>
            </a:r>
          </a:p>
        </p:txBody>
      </p:sp>
      <p:sp>
        <p:nvSpPr>
          <p:cNvPr id="4" name="Text Placeholder 9">
            <a:extLst>
              <a:ext uri="{FF2B5EF4-FFF2-40B4-BE49-F238E27FC236}">
                <a16:creationId xmlns:a16="http://schemas.microsoft.com/office/drawing/2014/main" id="{2335F35D-F0BF-407C-02E5-52A7E3F2AAEC}"/>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pic>
        <p:nvPicPr>
          <p:cNvPr id="6" name="Picture 5">
            <a:extLst>
              <a:ext uri="{FF2B5EF4-FFF2-40B4-BE49-F238E27FC236}">
                <a16:creationId xmlns:a16="http://schemas.microsoft.com/office/drawing/2014/main" id="{B73455B5-483D-9353-F063-F7998503C425}"/>
              </a:ext>
            </a:extLst>
          </p:cNvPr>
          <p:cNvPicPr>
            <a:picLocks noChangeAspect="1"/>
          </p:cNvPicPr>
          <p:nvPr/>
        </p:nvPicPr>
        <p:blipFill>
          <a:blip r:embed="rId6"/>
          <a:stretch>
            <a:fillRect/>
          </a:stretch>
        </p:blipFill>
        <p:spPr>
          <a:xfrm>
            <a:off x="545251" y="2000459"/>
            <a:ext cx="12020638" cy="4810160"/>
          </a:xfrm>
          <a:prstGeom prst="rect">
            <a:avLst/>
          </a:prstGeom>
        </p:spPr>
      </p:pic>
    </p:spTree>
    <p:extLst>
      <p:ext uri="{BB962C8B-B14F-4D97-AF65-F5344CB8AC3E}">
        <p14:creationId xmlns:p14="http://schemas.microsoft.com/office/powerpoint/2010/main" val="104314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3398871083"/>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4" name="Text Placeholder 9">
            <a:extLst>
              <a:ext uri="{FF2B5EF4-FFF2-40B4-BE49-F238E27FC236}">
                <a16:creationId xmlns:a16="http://schemas.microsoft.com/office/drawing/2014/main" id="{2335F35D-F0BF-407C-02E5-52A7E3F2AAEC}"/>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pic>
        <p:nvPicPr>
          <p:cNvPr id="7" name="Picture 6">
            <a:extLst>
              <a:ext uri="{FF2B5EF4-FFF2-40B4-BE49-F238E27FC236}">
                <a16:creationId xmlns:a16="http://schemas.microsoft.com/office/drawing/2014/main" id="{1402E1D4-47D4-3D36-3968-CB0D88A54EA8}"/>
              </a:ext>
            </a:extLst>
          </p:cNvPr>
          <p:cNvPicPr>
            <a:picLocks noChangeAspect="1"/>
          </p:cNvPicPr>
          <p:nvPr/>
        </p:nvPicPr>
        <p:blipFill>
          <a:blip r:embed="rId6"/>
          <a:stretch>
            <a:fillRect/>
          </a:stretch>
        </p:blipFill>
        <p:spPr>
          <a:xfrm>
            <a:off x="301866" y="549836"/>
            <a:ext cx="12039688" cy="6457997"/>
          </a:xfrm>
          <a:prstGeom prst="rect">
            <a:avLst/>
          </a:prstGeom>
        </p:spPr>
      </p:pic>
    </p:spTree>
    <p:extLst>
      <p:ext uri="{BB962C8B-B14F-4D97-AF65-F5344CB8AC3E}">
        <p14:creationId xmlns:p14="http://schemas.microsoft.com/office/powerpoint/2010/main" val="3051588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3174182167"/>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3" name="Google Shape;441;p8">
            <a:extLst>
              <a:ext uri="{FF2B5EF4-FFF2-40B4-BE49-F238E27FC236}">
                <a16:creationId xmlns:a16="http://schemas.microsoft.com/office/drawing/2014/main" id="{25BDD4B6-9DF8-E003-5945-02F311BE92F4}"/>
              </a:ext>
            </a:extLst>
          </p:cNvPr>
          <p:cNvSpPr txBox="1">
            <a:spLocks noGrp="1"/>
          </p:cNvSpPr>
          <p:nvPr>
            <p:ph type="title"/>
          </p:nvPr>
        </p:nvSpPr>
        <p:spPr>
          <a:xfrm>
            <a:off x="132442" y="493941"/>
            <a:ext cx="12846256" cy="1425583"/>
          </a:xfrm>
          <a:prstGeom prst="rect">
            <a:avLst/>
          </a:prstGeom>
          <a:noFill/>
          <a:ln>
            <a:noFill/>
          </a:ln>
        </p:spPr>
        <p:txBody>
          <a:bodyPr spcFirstLastPara="1" wrap="square" lIns="0" tIns="0" rIns="0" bIns="0" anchor="t" anchorCtr="0">
            <a:spAutoFit/>
          </a:bodyPr>
          <a:lstStyle/>
          <a:p>
            <a:r>
              <a:rPr lang="en-US" dirty="0"/>
              <a:t>The Gambia’s Investment and Export Promotion Agency (GIEPA) uses their CRM to digitize their incentives application process, and to generated their annual FDI report (3/3) </a:t>
            </a:r>
          </a:p>
        </p:txBody>
      </p:sp>
      <p:pic>
        <p:nvPicPr>
          <p:cNvPr id="10" name="Picture 9">
            <a:extLst>
              <a:ext uri="{FF2B5EF4-FFF2-40B4-BE49-F238E27FC236}">
                <a16:creationId xmlns:a16="http://schemas.microsoft.com/office/drawing/2014/main" id="{4A058D84-8E41-9907-5478-C0049F8EE0DA}"/>
              </a:ext>
            </a:extLst>
          </p:cNvPr>
          <p:cNvPicPr>
            <a:picLocks noChangeAspect="1"/>
          </p:cNvPicPr>
          <p:nvPr/>
        </p:nvPicPr>
        <p:blipFill>
          <a:blip r:embed="rId6"/>
          <a:stretch>
            <a:fillRect/>
          </a:stretch>
        </p:blipFill>
        <p:spPr>
          <a:xfrm>
            <a:off x="221438" y="2616802"/>
            <a:ext cx="7003938" cy="3750669"/>
          </a:xfrm>
          <a:prstGeom prst="rect">
            <a:avLst/>
          </a:prstGeom>
        </p:spPr>
      </p:pic>
      <p:pic>
        <p:nvPicPr>
          <p:cNvPr id="12" name="Picture 11">
            <a:extLst>
              <a:ext uri="{FF2B5EF4-FFF2-40B4-BE49-F238E27FC236}">
                <a16:creationId xmlns:a16="http://schemas.microsoft.com/office/drawing/2014/main" id="{D18D0F7B-F5E9-49F0-DF60-2451D99A1FE8}"/>
              </a:ext>
            </a:extLst>
          </p:cNvPr>
          <p:cNvPicPr>
            <a:picLocks noChangeAspect="1"/>
          </p:cNvPicPr>
          <p:nvPr/>
        </p:nvPicPr>
        <p:blipFill>
          <a:blip r:embed="rId7"/>
          <a:stretch>
            <a:fillRect/>
          </a:stretch>
        </p:blipFill>
        <p:spPr>
          <a:xfrm>
            <a:off x="6416792" y="2846810"/>
            <a:ext cx="6806308" cy="3290652"/>
          </a:xfrm>
          <a:prstGeom prst="rect">
            <a:avLst/>
          </a:prstGeom>
        </p:spPr>
      </p:pic>
      <p:sp>
        <p:nvSpPr>
          <p:cNvPr id="13" name="TextBox 12">
            <a:extLst>
              <a:ext uri="{FF2B5EF4-FFF2-40B4-BE49-F238E27FC236}">
                <a16:creationId xmlns:a16="http://schemas.microsoft.com/office/drawing/2014/main" id="{0F8F488C-E8A4-D3FB-2541-C9050B1E172D}"/>
              </a:ext>
            </a:extLst>
          </p:cNvPr>
          <p:cNvSpPr txBox="1"/>
          <p:nvPr/>
        </p:nvSpPr>
        <p:spPr>
          <a:xfrm>
            <a:off x="227905" y="2149532"/>
            <a:ext cx="6782764" cy="369332"/>
          </a:xfrm>
          <a:prstGeom prst="rect">
            <a:avLst/>
          </a:prstGeom>
          <a:noFill/>
        </p:spPr>
        <p:txBody>
          <a:bodyPr wrap="square">
            <a:spAutoFit/>
          </a:bodyPr>
          <a:lstStyle/>
          <a:p>
            <a:pPr marR="0" lvl="0" algn="l" defTabSz="914400" rtl="0" eaLnBrk="1" fontAlgn="base" latinLnBrk="0" hangingPunct="1">
              <a:lnSpc>
                <a:spcPct val="90000"/>
              </a:lnSpc>
              <a:spcBef>
                <a:spcPts val="0"/>
              </a:spcBef>
              <a:spcAft>
                <a:spcPts val="0"/>
              </a:spcAft>
              <a:buClr>
                <a:srgbClr val="000000"/>
              </a:buClr>
              <a:buSzPct val="100000"/>
              <a:tabLst/>
              <a:defRPr/>
            </a:pP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Example of trends generated by GIEPA’s CRM </a:t>
            </a:r>
          </a:p>
        </p:txBody>
      </p:sp>
      <p:cxnSp>
        <p:nvCxnSpPr>
          <p:cNvPr id="15" name="Straight Connector 14">
            <a:extLst>
              <a:ext uri="{FF2B5EF4-FFF2-40B4-BE49-F238E27FC236}">
                <a16:creationId xmlns:a16="http://schemas.microsoft.com/office/drawing/2014/main" id="{AE050333-7090-39A5-0BC7-BB815A7BCCEE}"/>
              </a:ext>
            </a:extLst>
          </p:cNvPr>
          <p:cNvCxnSpPr/>
          <p:nvPr/>
        </p:nvCxnSpPr>
        <p:spPr>
          <a:xfrm>
            <a:off x="132442" y="2547140"/>
            <a:ext cx="12209112"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EEA09841-4892-FDC6-5734-1FD447AD3ADB}"/>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spTree>
    <p:extLst>
      <p:ext uri="{BB962C8B-B14F-4D97-AF65-F5344CB8AC3E}">
        <p14:creationId xmlns:p14="http://schemas.microsoft.com/office/powerpoint/2010/main" val="72690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3564747019"/>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grpSp>
        <p:nvGrpSpPr>
          <p:cNvPr id="17" name="sticker">
            <a:extLst>
              <a:ext uri="{FF2B5EF4-FFF2-40B4-BE49-F238E27FC236}">
                <a16:creationId xmlns:a16="http://schemas.microsoft.com/office/drawing/2014/main" id="{3BD03FE0-204E-4864-9EB7-06AB0D15BD72}"/>
              </a:ext>
            </a:extLst>
          </p:cNvPr>
          <p:cNvGrpSpPr/>
          <p:nvPr/>
        </p:nvGrpSpPr>
        <p:grpSpPr bwMode="gray">
          <a:xfrm>
            <a:off x="132442" y="118744"/>
            <a:ext cx="3225581" cy="220842"/>
            <a:chOff x="8310798" y="239648"/>
            <a:chExt cx="3070667" cy="210538"/>
          </a:xfrm>
        </p:grpSpPr>
        <p:sp>
          <p:nvSpPr>
            <p:cNvPr id="18" name="StickerRectangle">
              <a:extLst>
                <a:ext uri="{FF2B5EF4-FFF2-40B4-BE49-F238E27FC236}">
                  <a16:creationId xmlns:a16="http://schemas.microsoft.com/office/drawing/2014/main" id="{021784B3-76B1-C1B3-C40B-894BB3B5F026}"/>
                </a:ext>
              </a:extLst>
            </p:cNvPr>
            <p:cNvSpPr/>
            <p:nvPr/>
          </p:nvSpPr>
          <p:spPr bwMode="gray">
            <a:xfrm>
              <a:off x="8310798" y="239648"/>
              <a:ext cx="3070667"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lang="en-US" sz="1260" dirty="0">
                  <a:solidFill>
                    <a:srgbClr val="FFFFFF">
                      <a:lumMod val="50000"/>
                    </a:srgbClr>
                  </a:solidFill>
                  <a:latin typeface="Arial"/>
                </a:rPr>
                <a:t>KEY ORGANIZATIONAL TOOLS AND CRM</a:t>
              </a:r>
              <a:endPar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endParaRPr>
            </a:p>
          </p:txBody>
        </p:sp>
        <p:cxnSp>
          <p:nvCxnSpPr>
            <p:cNvPr id="19" name="Straight Arrow Connector 18">
              <a:extLst>
                <a:ext uri="{FF2B5EF4-FFF2-40B4-BE49-F238E27FC236}">
                  <a16:creationId xmlns:a16="http://schemas.microsoft.com/office/drawing/2014/main" id="{F0E4DF23-A2CB-0B15-820C-A9309BD24221}"/>
                </a:ext>
              </a:extLst>
            </p:cNvPr>
            <p:cNvCxnSpPr>
              <a:cxnSpLocks/>
              <a:stCxn id="18" idx="6"/>
              <a:endCxn id="18" idx="4"/>
            </p:cNvCxnSpPr>
            <p:nvPr/>
          </p:nvCxnSpPr>
          <p:spPr bwMode="gray">
            <a:xfrm flipH="1">
              <a:off x="8310798" y="450186"/>
              <a:ext cx="3070667"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43A8C1-84B4-09F8-66D9-A03E019B4194}"/>
                </a:ext>
              </a:extLst>
            </p:cNvPr>
            <p:cNvCxnSpPr>
              <a:stCxn id="18" idx="2"/>
              <a:endCxn id="18" idx="4"/>
            </p:cNvCxnSpPr>
            <p:nvPr/>
          </p:nvCxnSpPr>
          <p:spPr bwMode="gray">
            <a:xfrm>
              <a:off x="8310798" y="239648"/>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96415D6E-EC56-DA99-506D-464D4486B7EE}"/>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a:t>
            </a:r>
          </a:p>
        </p:txBody>
      </p:sp>
      <p:sp>
        <p:nvSpPr>
          <p:cNvPr id="3" name="Google Shape;441;p8">
            <a:extLst>
              <a:ext uri="{FF2B5EF4-FFF2-40B4-BE49-F238E27FC236}">
                <a16:creationId xmlns:a16="http://schemas.microsoft.com/office/drawing/2014/main" id="{25BDD4B6-9DF8-E003-5945-02F311BE92F4}"/>
              </a:ext>
            </a:extLst>
          </p:cNvPr>
          <p:cNvSpPr txBox="1">
            <a:spLocks noGrp="1"/>
          </p:cNvSpPr>
          <p:nvPr>
            <p:ph type="title"/>
          </p:nvPr>
        </p:nvSpPr>
        <p:spPr>
          <a:xfrm>
            <a:off x="132442" y="493941"/>
            <a:ext cx="12846256" cy="475195"/>
          </a:xfrm>
          <a:prstGeom prst="rect">
            <a:avLst/>
          </a:prstGeom>
          <a:noFill/>
          <a:ln>
            <a:noFill/>
          </a:ln>
        </p:spPr>
        <p:txBody>
          <a:bodyPr spcFirstLastPara="1" wrap="square" lIns="0" tIns="0" rIns="0" bIns="0" anchor="t" anchorCtr="0">
            <a:spAutoFit/>
          </a:bodyPr>
          <a:lstStyle/>
          <a:p>
            <a:r>
              <a:rPr lang="en-US" dirty="0"/>
              <a:t>EDB Singapore – Concierge Service for facilitation services</a:t>
            </a:r>
          </a:p>
        </p:txBody>
      </p:sp>
      <p:pic>
        <p:nvPicPr>
          <p:cNvPr id="5" name="Picture 4">
            <a:extLst>
              <a:ext uri="{FF2B5EF4-FFF2-40B4-BE49-F238E27FC236}">
                <a16:creationId xmlns:a16="http://schemas.microsoft.com/office/drawing/2014/main" id="{D95F43C8-1024-71D2-DF60-429AE2BB4FAD}"/>
              </a:ext>
            </a:extLst>
          </p:cNvPr>
          <p:cNvPicPr>
            <a:picLocks noChangeAspect="1"/>
          </p:cNvPicPr>
          <p:nvPr/>
        </p:nvPicPr>
        <p:blipFill>
          <a:blip r:embed="rId6"/>
          <a:stretch>
            <a:fillRect/>
          </a:stretch>
        </p:blipFill>
        <p:spPr>
          <a:xfrm>
            <a:off x="385280" y="1896328"/>
            <a:ext cx="7772400" cy="3770193"/>
          </a:xfrm>
          <a:prstGeom prst="rect">
            <a:avLst/>
          </a:prstGeom>
        </p:spPr>
      </p:pic>
      <p:sp>
        <p:nvSpPr>
          <p:cNvPr id="6" name="TextBox 5">
            <a:extLst>
              <a:ext uri="{FF2B5EF4-FFF2-40B4-BE49-F238E27FC236}">
                <a16:creationId xmlns:a16="http://schemas.microsoft.com/office/drawing/2014/main" id="{AA56DC09-E014-2242-8EDC-C44034114E03}"/>
              </a:ext>
            </a:extLst>
          </p:cNvPr>
          <p:cNvSpPr txBox="1"/>
          <p:nvPr/>
        </p:nvSpPr>
        <p:spPr>
          <a:xfrm>
            <a:off x="8348539" y="1313487"/>
            <a:ext cx="4890383" cy="6678751"/>
          </a:xfrm>
          <a:prstGeom prst="rect">
            <a:avLst/>
          </a:prstGeom>
          <a:noFill/>
        </p:spPr>
        <p:txBody>
          <a:bodyPr wrap="square">
            <a:spAutoFit/>
          </a:bodyPr>
          <a:lstStyle/>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2"/>
                </a:solidFill>
                <a:effectLst/>
                <a:latin typeface="Arial" panose="020B0604020202020204" pitchFamily="34" charset="0"/>
              </a:rPr>
              <a:t>EDB Singapore’s Concierge service is a best practice curated network for business facilitation which offers a curated network of service providers, location advisors and market entry specialists for business registrations. </a:t>
            </a:r>
          </a:p>
          <a:p>
            <a:pPr marL="342900" indent="-342900" rtl="0" fontAlgn="base">
              <a:spcBef>
                <a:spcPts val="0"/>
              </a:spcBef>
              <a:spcAft>
                <a:spcPts val="0"/>
              </a:spcAft>
              <a:buFont typeface="Arial" panose="020B0604020202020204" pitchFamily="34" charset="0"/>
              <a:buChar char="•"/>
            </a:pPr>
            <a:endParaRPr lang="en-US" sz="2000" dirty="0">
              <a:solidFill>
                <a:schemeClr val="bg2"/>
              </a:solidFill>
              <a:latin typeface="Arial" panose="020B0604020202020204" pitchFamily="34" charset="0"/>
            </a:endParaRPr>
          </a:p>
          <a:p>
            <a:pPr marL="342900" indent="-342900" rtl="0" fontAlgn="base">
              <a:spcBef>
                <a:spcPts val="0"/>
              </a:spcBef>
              <a:spcAft>
                <a:spcPts val="0"/>
              </a:spcAft>
              <a:buFont typeface="Arial" panose="020B0604020202020204" pitchFamily="34" charset="0"/>
              <a:buChar char="•"/>
            </a:pPr>
            <a:r>
              <a:rPr lang="en-US" sz="2000" b="1" i="0" u="none" strike="noStrike" dirty="0">
                <a:solidFill>
                  <a:schemeClr val="bg2"/>
                </a:solidFill>
                <a:effectLst/>
                <a:latin typeface="Arial" panose="020B0604020202020204" pitchFamily="34" charset="0"/>
              </a:rPr>
              <a:t>Examples of key resources that can be found include: </a:t>
            </a:r>
            <a:r>
              <a:rPr lang="en-US" sz="2000" i="0" u="none" strike="noStrike" dirty="0">
                <a:solidFill>
                  <a:schemeClr val="bg2"/>
                </a:solidFill>
                <a:effectLst/>
                <a:latin typeface="Arial" panose="020B0604020202020204" pitchFamily="34" charset="0"/>
              </a:rPr>
              <a:t>HR &amp; Recruitment, Market entry advisor specialists, Banks and Corporations, </a:t>
            </a:r>
            <a:r>
              <a:rPr lang="en-US" sz="2000" dirty="0">
                <a:solidFill>
                  <a:schemeClr val="bg2"/>
                </a:solidFill>
                <a:latin typeface="Arial" panose="020B0604020202020204" pitchFamily="34" charset="0"/>
              </a:rPr>
              <a:t>w</a:t>
            </a:r>
            <a:r>
              <a:rPr lang="en-US" sz="2000" i="0" u="none" strike="noStrike" dirty="0">
                <a:solidFill>
                  <a:schemeClr val="bg2"/>
                </a:solidFill>
                <a:effectLst/>
                <a:latin typeface="Arial" panose="020B0604020202020204" pitchFamily="34" charset="0"/>
              </a:rPr>
              <a:t>ork </a:t>
            </a:r>
            <a:r>
              <a:rPr lang="en-US" sz="2000" dirty="0">
                <a:solidFill>
                  <a:schemeClr val="bg2"/>
                </a:solidFill>
                <a:latin typeface="Arial" panose="020B0604020202020204" pitchFamily="34" charset="0"/>
              </a:rPr>
              <a:t>s</a:t>
            </a:r>
            <a:r>
              <a:rPr lang="en-US" sz="2000" i="0" u="none" strike="noStrike" dirty="0">
                <a:solidFill>
                  <a:schemeClr val="bg2"/>
                </a:solidFill>
                <a:effectLst/>
                <a:latin typeface="Arial" panose="020B0604020202020204" pitchFamily="34" charset="0"/>
              </a:rPr>
              <a:t>paces and offices, streamlined set up services. </a:t>
            </a:r>
          </a:p>
          <a:p>
            <a:pPr rtl="0" fontAlgn="base">
              <a:spcBef>
                <a:spcPts val="0"/>
              </a:spcBef>
              <a:spcAft>
                <a:spcPts val="0"/>
              </a:spcAft>
            </a:pPr>
            <a:endParaRPr lang="en-US" sz="2000" b="1" dirty="0">
              <a:solidFill>
                <a:schemeClr val="bg2"/>
              </a:solidFill>
              <a:latin typeface="Arial" panose="020B0604020202020204" pitchFamily="34" charset="0"/>
            </a:endParaRPr>
          </a:p>
          <a:p>
            <a:pPr marL="342900" indent="-342900" rtl="0" fontAlgn="base">
              <a:spcBef>
                <a:spcPts val="0"/>
              </a:spcBef>
              <a:spcAft>
                <a:spcPts val="0"/>
              </a:spcAft>
              <a:buFont typeface="Arial" panose="020B0604020202020204" pitchFamily="34" charset="0"/>
              <a:buChar char="•"/>
            </a:pPr>
            <a:r>
              <a:rPr lang="en-US" sz="2000" b="0" i="0" u="none" strike="noStrike" dirty="0">
                <a:solidFill>
                  <a:schemeClr val="bg2"/>
                </a:solidFill>
                <a:effectLst/>
                <a:latin typeface="Arial" panose="020B0604020202020204" pitchFamily="34" charset="0"/>
              </a:rPr>
              <a:t>This can be a </a:t>
            </a:r>
            <a:r>
              <a:rPr lang="en-US" sz="2000" b="1" i="0" u="none" strike="noStrike" dirty="0">
                <a:solidFill>
                  <a:schemeClr val="bg2"/>
                </a:solidFill>
                <a:effectLst/>
                <a:latin typeface="Arial" panose="020B0604020202020204" pitchFamily="34" charset="0"/>
              </a:rPr>
              <a:t>useful tool for collaboration </a:t>
            </a:r>
            <a:r>
              <a:rPr lang="en-US" sz="2000" b="0" i="0" u="none" strike="noStrike" dirty="0">
                <a:solidFill>
                  <a:schemeClr val="bg2"/>
                </a:solidFill>
                <a:effectLst/>
                <a:latin typeface="Arial" panose="020B0604020202020204" pitchFamily="34" charset="0"/>
              </a:rPr>
              <a:t>between IPAs and service providers as well as to leverage streamlined services in the region. </a:t>
            </a:r>
          </a:p>
          <a:p>
            <a:br>
              <a:rPr lang="en-US" sz="2800" b="0" dirty="0">
                <a:effectLst/>
              </a:rPr>
            </a:br>
            <a:endParaRPr kumimoji="0" lang="en-GB" sz="2000" b="0"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997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 descr="A close-up of a crystal&#10;&#10;Description automatically generated with low confidence"/>
          <p:cNvPicPr preferRelativeResize="0"/>
          <p:nvPr/>
        </p:nvPicPr>
        <p:blipFill rotWithShape="1">
          <a:blip r:embed="rId3">
            <a:alphaModFix/>
          </a:blip>
          <a:srcRect/>
          <a:stretch/>
        </p:blipFill>
        <p:spPr>
          <a:xfrm>
            <a:off x="0" y="148"/>
            <a:ext cx="13444538" cy="7562553"/>
          </a:xfrm>
          <a:prstGeom prst="rect">
            <a:avLst/>
          </a:prstGeom>
          <a:noFill/>
          <a:ln>
            <a:noFill/>
          </a:ln>
        </p:spPr>
      </p:pic>
      <p:sp>
        <p:nvSpPr>
          <p:cNvPr id="370" name="Google Shape;370;p5"/>
          <p:cNvSpPr/>
          <p:nvPr/>
        </p:nvSpPr>
        <p:spPr>
          <a:xfrm rot="10800000">
            <a:off x="1" y="0"/>
            <a:ext cx="13444537" cy="7554351"/>
          </a:xfrm>
          <a:prstGeom prst="rect">
            <a:avLst/>
          </a:prstGeom>
          <a:gradFill>
            <a:gsLst>
              <a:gs pos="0">
                <a:srgbClr val="01143D">
                  <a:alpha val="64705"/>
                </a:srgbClr>
              </a:gs>
              <a:gs pos="27000">
                <a:srgbClr val="01143D">
                  <a:alpha val="64705"/>
                </a:srgbClr>
              </a:gs>
              <a:gs pos="91000">
                <a:srgbClr val="0495A8">
                  <a:alpha val="76862"/>
                </a:srgbClr>
              </a:gs>
              <a:gs pos="100000">
                <a:srgbClr val="0495A8">
                  <a:alpha val="76862"/>
                </a:srgbClr>
              </a:gs>
            </a:gsLst>
            <a:lin ang="203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371" name="Google Shape;371;p5"/>
          <p:cNvSpPr txBox="1"/>
          <p:nvPr/>
        </p:nvSpPr>
        <p:spPr>
          <a:xfrm>
            <a:off x="1817610" y="2933354"/>
            <a:ext cx="11365708" cy="843821"/>
          </a:xfrm>
          <a:prstGeom prst="rect">
            <a:avLst/>
          </a:prstGeom>
          <a:noFill/>
          <a:ln>
            <a:noFill/>
          </a:ln>
        </p:spPr>
        <p:txBody>
          <a:bodyPr spcFirstLastPara="1" wrap="square" lIns="0" tIns="12700" rIns="0" bIns="0" anchor="t" anchorCtr="0">
            <a:spAutoFit/>
          </a:bodyPr>
          <a:lstStyle/>
          <a:p>
            <a:pPr marL="12701" marR="5080" lvl="0" indent="0" algn="l" rtl="0">
              <a:lnSpc>
                <a:spcPct val="100000"/>
              </a:lnSpc>
              <a:spcBef>
                <a:spcPts val="0"/>
              </a:spcBef>
              <a:spcAft>
                <a:spcPts val="0"/>
              </a:spcAft>
              <a:buClr>
                <a:srgbClr val="000000"/>
              </a:buClr>
              <a:buSzPts val="5400"/>
              <a:buFont typeface="Arial"/>
              <a:buNone/>
            </a:pPr>
            <a:r>
              <a:rPr lang="en-US" sz="5400" dirty="0">
                <a:solidFill>
                  <a:schemeClr val="lt1"/>
                </a:solidFill>
                <a:latin typeface="Arial Black"/>
                <a:ea typeface="Arial Black"/>
                <a:cs typeface="Arial Black"/>
                <a:sym typeface="Arial Black"/>
              </a:rPr>
              <a:t>Questions and Answers</a:t>
            </a:r>
            <a:endParaRPr sz="4800" i="0" u="none" strike="noStrike" cap="none" dirty="0">
              <a:solidFill>
                <a:schemeClr val="lt1"/>
              </a:solidFill>
              <a:latin typeface="Arial Black"/>
              <a:ea typeface="Arial Black"/>
              <a:cs typeface="Arial Black"/>
              <a:sym typeface="Arial Black"/>
            </a:endParaRPr>
          </a:p>
        </p:txBody>
      </p:sp>
      <p:pic>
        <p:nvPicPr>
          <p:cNvPr id="372" name="Google Shape;372;p5" descr="A picture containing text, clipart&#10;&#10;Description automatically generated"/>
          <p:cNvPicPr preferRelativeResize="0"/>
          <p:nvPr/>
        </p:nvPicPr>
        <p:blipFill rotWithShape="1">
          <a:blip r:embed="rId4">
            <a:alphaModFix/>
          </a:blip>
          <a:srcRect/>
          <a:stretch/>
        </p:blipFill>
        <p:spPr>
          <a:xfrm>
            <a:off x="11218069" y="200025"/>
            <a:ext cx="1965249" cy="589574"/>
          </a:xfrm>
          <a:prstGeom prst="rect">
            <a:avLst/>
          </a:prstGeom>
          <a:noFill/>
          <a:ln>
            <a:noFill/>
          </a:ln>
        </p:spPr>
      </p:pic>
      <p:sp>
        <p:nvSpPr>
          <p:cNvPr id="2" name="TextBox 1">
            <a:extLst>
              <a:ext uri="{FF2B5EF4-FFF2-40B4-BE49-F238E27FC236}">
                <a16:creationId xmlns:a16="http://schemas.microsoft.com/office/drawing/2014/main" id="{514DF4E6-8A9C-CB15-8202-CC75E01EAA44}"/>
              </a:ext>
            </a:extLst>
          </p:cNvPr>
          <p:cNvSpPr txBox="1"/>
          <p:nvPr/>
        </p:nvSpPr>
        <p:spPr>
          <a:xfrm flipH="1">
            <a:off x="12373142" y="7105210"/>
            <a:ext cx="1364341" cy="338554"/>
          </a:xfrm>
          <a:prstGeom prst="rect">
            <a:avLst/>
          </a:prstGeom>
          <a:noFill/>
        </p:spPr>
        <p:txBody>
          <a:bodyPr wrap="square" rtlCol="0">
            <a:spAutoFit/>
          </a:bodyPr>
          <a:lstStyle/>
          <a:p>
            <a:r>
              <a:rPr lang="en-GB" sz="1600" dirty="0">
                <a:solidFill>
                  <a:schemeClr val="bg1"/>
                </a:solidFill>
              </a:rPr>
              <a:t>30 mins</a:t>
            </a:r>
          </a:p>
        </p:txBody>
      </p:sp>
    </p:spTree>
    <p:extLst>
      <p:ext uri="{BB962C8B-B14F-4D97-AF65-F5344CB8AC3E}">
        <p14:creationId xmlns:p14="http://schemas.microsoft.com/office/powerpoint/2010/main" val="1609160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 descr="A close-up of a crystal&#10;&#10;Description automatically generated with low confidence"/>
          <p:cNvPicPr preferRelativeResize="0"/>
          <p:nvPr/>
        </p:nvPicPr>
        <p:blipFill rotWithShape="1">
          <a:blip r:embed="rId3">
            <a:alphaModFix/>
          </a:blip>
          <a:srcRect/>
          <a:stretch/>
        </p:blipFill>
        <p:spPr>
          <a:xfrm>
            <a:off x="0" y="148"/>
            <a:ext cx="13444538" cy="7562553"/>
          </a:xfrm>
          <a:prstGeom prst="rect">
            <a:avLst/>
          </a:prstGeom>
          <a:noFill/>
          <a:ln>
            <a:noFill/>
          </a:ln>
        </p:spPr>
      </p:pic>
      <p:sp>
        <p:nvSpPr>
          <p:cNvPr id="370" name="Google Shape;370;p5"/>
          <p:cNvSpPr/>
          <p:nvPr/>
        </p:nvSpPr>
        <p:spPr>
          <a:xfrm rot="10800000">
            <a:off x="1" y="0"/>
            <a:ext cx="13444537" cy="7554351"/>
          </a:xfrm>
          <a:prstGeom prst="rect">
            <a:avLst/>
          </a:prstGeom>
          <a:gradFill>
            <a:gsLst>
              <a:gs pos="0">
                <a:srgbClr val="01143D">
                  <a:alpha val="64705"/>
                </a:srgbClr>
              </a:gs>
              <a:gs pos="27000">
                <a:srgbClr val="01143D">
                  <a:alpha val="64705"/>
                </a:srgbClr>
              </a:gs>
              <a:gs pos="91000">
                <a:srgbClr val="0495A8">
                  <a:alpha val="76862"/>
                </a:srgbClr>
              </a:gs>
              <a:gs pos="100000">
                <a:srgbClr val="0495A8">
                  <a:alpha val="76862"/>
                </a:srgbClr>
              </a:gs>
            </a:gsLst>
            <a:lin ang="203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371" name="Google Shape;371;p5"/>
          <p:cNvSpPr txBox="1"/>
          <p:nvPr/>
        </p:nvSpPr>
        <p:spPr>
          <a:xfrm>
            <a:off x="4589385" y="3130694"/>
            <a:ext cx="11365708" cy="843821"/>
          </a:xfrm>
          <a:prstGeom prst="rect">
            <a:avLst/>
          </a:prstGeom>
          <a:noFill/>
          <a:ln>
            <a:noFill/>
          </a:ln>
        </p:spPr>
        <p:txBody>
          <a:bodyPr spcFirstLastPara="1" wrap="square" lIns="0" tIns="12700" rIns="0" bIns="0" anchor="t" anchorCtr="0">
            <a:spAutoFit/>
          </a:bodyPr>
          <a:lstStyle/>
          <a:p>
            <a:pPr marL="12701" marR="5080" lvl="0" indent="0" algn="l" rtl="0">
              <a:lnSpc>
                <a:spcPct val="100000"/>
              </a:lnSpc>
              <a:spcBef>
                <a:spcPts val="0"/>
              </a:spcBef>
              <a:spcAft>
                <a:spcPts val="0"/>
              </a:spcAft>
              <a:buClr>
                <a:srgbClr val="000000"/>
              </a:buClr>
              <a:buSzPts val="5400"/>
              <a:buFont typeface="Arial"/>
              <a:buNone/>
            </a:pPr>
            <a:r>
              <a:rPr lang="en-US" sz="5400" dirty="0">
                <a:solidFill>
                  <a:schemeClr val="lt1"/>
                </a:solidFill>
                <a:latin typeface="Arial Black"/>
                <a:ea typeface="Arial Black"/>
                <a:cs typeface="Arial Black"/>
                <a:sym typeface="Arial Black"/>
              </a:rPr>
              <a:t>Thank you! </a:t>
            </a:r>
            <a:endParaRPr sz="4800" i="0" u="none" strike="noStrike" cap="none" dirty="0">
              <a:solidFill>
                <a:schemeClr val="lt1"/>
              </a:solidFill>
              <a:latin typeface="Arial Black"/>
              <a:ea typeface="Arial Black"/>
              <a:cs typeface="Arial Black"/>
              <a:sym typeface="Arial Black"/>
            </a:endParaRPr>
          </a:p>
        </p:txBody>
      </p:sp>
      <p:pic>
        <p:nvPicPr>
          <p:cNvPr id="372" name="Google Shape;372;p5" descr="A picture containing text, clipart&#10;&#10;Description automatically generated"/>
          <p:cNvPicPr preferRelativeResize="0"/>
          <p:nvPr/>
        </p:nvPicPr>
        <p:blipFill rotWithShape="1">
          <a:blip r:embed="rId4">
            <a:alphaModFix/>
          </a:blip>
          <a:srcRect/>
          <a:stretch/>
        </p:blipFill>
        <p:spPr>
          <a:xfrm>
            <a:off x="11218069" y="200025"/>
            <a:ext cx="1965249" cy="589574"/>
          </a:xfrm>
          <a:prstGeom prst="rect">
            <a:avLst/>
          </a:prstGeom>
          <a:noFill/>
          <a:ln>
            <a:noFill/>
          </a:ln>
        </p:spPr>
      </p:pic>
      <p:sp>
        <p:nvSpPr>
          <p:cNvPr id="2" name="TextBox 1">
            <a:extLst>
              <a:ext uri="{FF2B5EF4-FFF2-40B4-BE49-F238E27FC236}">
                <a16:creationId xmlns:a16="http://schemas.microsoft.com/office/drawing/2014/main" id="{514DF4E6-8A9C-CB15-8202-CC75E01EAA44}"/>
              </a:ext>
            </a:extLst>
          </p:cNvPr>
          <p:cNvSpPr txBox="1"/>
          <p:nvPr/>
        </p:nvSpPr>
        <p:spPr>
          <a:xfrm flipH="1">
            <a:off x="12373142" y="7105210"/>
            <a:ext cx="1364341" cy="338554"/>
          </a:xfrm>
          <a:prstGeom prst="rect">
            <a:avLst/>
          </a:prstGeom>
          <a:noFill/>
        </p:spPr>
        <p:txBody>
          <a:bodyPr wrap="square" rtlCol="0">
            <a:spAutoFit/>
          </a:bodyPr>
          <a:lstStyle/>
          <a:p>
            <a:r>
              <a:rPr lang="en-GB" sz="1600" dirty="0">
                <a:solidFill>
                  <a:schemeClr val="bg1"/>
                </a:solidFill>
              </a:rPr>
              <a:t>30 mins</a:t>
            </a:r>
          </a:p>
        </p:txBody>
      </p:sp>
    </p:spTree>
    <p:extLst>
      <p:ext uri="{BB962C8B-B14F-4D97-AF65-F5344CB8AC3E}">
        <p14:creationId xmlns:p14="http://schemas.microsoft.com/office/powerpoint/2010/main" val="3592729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 descr="A picture containing night, night sky, ocean floor&#10;&#10;Description automatically generated"/>
          <p:cNvPicPr preferRelativeResize="0"/>
          <p:nvPr/>
        </p:nvPicPr>
        <p:blipFill rotWithShape="1">
          <a:blip r:embed="rId3">
            <a:alphaModFix/>
          </a:blip>
          <a:srcRect l="37857" r="13465"/>
          <a:stretch/>
        </p:blipFill>
        <p:spPr>
          <a:xfrm rot="-5400000">
            <a:off x="-1445290" y="1374054"/>
            <a:ext cx="7562852" cy="4814740"/>
          </a:xfrm>
          <a:prstGeom prst="rect">
            <a:avLst/>
          </a:prstGeom>
          <a:noFill/>
          <a:ln>
            <a:noFill/>
          </a:ln>
        </p:spPr>
      </p:pic>
      <p:sp>
        <p:nvSpPr>
          <p:cNvPr id="335" name="Google Shape;335;p3"/>
          <p:cNvSpPr/>
          <p:nvPr/>
        </p:nvSpPr>
        <p:spPr>
          <a:xfrm>
            <a:off x="-69195" y="8499"/>
            <a:ext cx="4826922" cy="7554351"/>
          </a:xfrm>
          <a:prstGeom prst="rect">
            <a:avLst/>
          </a:prstGeom>
          <a:gradFill>
            <a:gsLst>
              <a:gs pos="0">
                <a:srgbClr val="01143D">
                  <a:alpha val="64705"/>
                </a:srgbClr>
              </a:gs>
              <a:gs pos="27000">
                <a:srgbClr val="01143D">
                  <a:alpha val="64705"/>
                </a:srgbClr>
              </a:gs>
              <a:gs pos="91000">
                <a:srgbClr val="0495A8">
                  <a:alpha val="76862"/>
                </a:srgbClr>
              </a:gs>
              <a:gs pos="100000">
                <a:srgbClr val="0495A8">
                  <a:alpha val="76862"/>
                </a:srgbClr>
              </a:gs>
            </a:gsLst>
            <a:lin ang="203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5" name="Google Shape;355;p3" descr="A picture containing text, sign&#10;&#10;Description automatically generated"/>
          <p:cNvPicPr preferRelativeResize="0"/>
          <p:nvPr/>
        </p:nvPicPr>
        <p:blipFill rotWithShape="1">
          <a:blip r:embed="rId4">
            <a:alphaModFix/>
          </a:blip>
          <a:srcRect/>
          <a:stretch/>
        </p:blipFill>
        <p:spPr>
          <a:xfrm>
            <a:off x="11654140" y="402062"/>
            <a:ext cx="1338740" cy="402442"/>
          </a:xfrm>
          <a:prstGeom prst="rect">
            <a:avLst/>
          </a:prstGeom>
          <a:noFill/>
          <a:ln>
            <a:noFill/>
          </a:ln>
        </p:spPr>
      </p:pic>
      <p:sp>
        <p:nvSpPr>
          <p:cNvPr id="363" name="Google Shape;363;p3"/>
          <p:cNvSpPr/>
          <p:nvPr/>
        </p:nvSpPr>
        <p:spPr>
          <a:xfrm>
            <a:off x="4771947" y="6458537"/>
            <a:ext cx="153065" cy="14971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 name="Google Shape;364;p3"/>
          <p:cNvSpPr txBox="1"/>
          <p:nvPr/>
        </p:nvSpPr>
        <p:spPr>
          <a:xfrm>
            <a:off x="702469" y="321324"/>
            <a:ext cx="3564731" cy="1490152"/>
          </a:xfrm>
          <a:prstGeom prst="rect">
            <a:avLst/>
          </a:prstGeom>
          <a:noFill/>
          <a:ln>
            <a:noFill/>
          </a:ln>
        </p:spPr>
        <p:txBody>
          <a:bodyPr spcFirstLastPara="1" wrap="square" lIns="0" tIns="12700" rIns="0" bIns="0" anchor="t" anchorCtr="0">
            <a:spAutoFit/>
          </a:bodyPr>
          <a:lstStyle/>
          <a:p>
            <a:pPr marL="12701" marR="5080" lvl="0" indent="0" algn="l" rtl="0">
              <a:lnSpc>
                <a:spcPct val="100000"/>
              </a:lnSpc>
              <a:spcBef>
                <a:spcPts val="0"/>
              </a:spcBef>
              <a:spcAft>
                <a:spcPts val="0"/>
              </a:spcAft>
              <a:buClr>
                <a:srgbClr val="000000"/>
              </a:buClr>
              <a:buSzPts val="3200"/>
              <a:buFont typeface="Arial"/>
              <a:buNone/>
            </a:pPr>
            <a:r>
              <a:rPr lang="en-US" sz="3200" i="0" u="none" strike="noStrike" cap="none" dirty="0">
                <a:solidFill>
                  <a:schemeClr val="lt1"/>
                </a:solidFill>
                <a:latin typeface="Arial Black"/>
                <a:ea typeface="Arial Black"/>
                <a:cs typeface="Arial Black"/>
                <a:sym typeface="Arial Black"/>
              </a:rPr>
              <a:t>Agenda – Day 3</a:t>
            </a:r>
          </a:p>
          <a:p>
            <a:pPr marL="12701" marR="5080" lvl="0" indent="0" algn="l" rtl="0">
              <a:lnSpc>
                <a:spcPct val="100000"/>
              </a:lnSpc>
              <a:spcBef>
                <a:spcPts val="0"/>
              </a:spcBef>
              <a:spcAft>
                <a:spcPts val="0"/>
              </a:spcAft>
              <a:buClr>
                <a:srgbClr val="000000"/>
              </a:buClr>
              <a:buSzPts val="3200"/>
              <a:buFont typeface="Arial"/>
              <a:buNone/>
            </a:pPr>
            <a:endParaRPr lang="en-US" sz="3200" dirty="0">
              <a:solidFill>
                <a:schemeClr val="lt1"/>
              </a:solidFill>
              <a:latin typeface="Arial Black"/>
              <a:ea typeface="Arial Black"/>
              <a:cs typeface="Arial Black"/>
              <a:sym typeface="Arial Black"/>
            </a:endParaRPr>
          </a:p>
          <a:p>
            <a:pPr marL="12701" marR="5080" lvl="0" indent="0" algn="l" rtl="0">
              <a:lnSpc>
                <a:spcPct val="100000"/>
              </a:lnSpc>
              <a:spcBef>
                <a:spcPts val="0"/>
              </a:spcBef>
              <a:spcAft>
                <a:spcPts val="0"/>
              </a:spcAft>
              <a:buClr>
                <a:srgbClr val="000000"/>
              </a:buClr>
              <a:buSzPts val="3200"/>
              <a:buFont typeface="Arial"/>
              <a:buNone/>
            </a:pPr>
            <a:endParaRPr lang="en-US" sz="3200" dirty="0">
              <a:solidFill>
                <a:schemeClr val="lt1"/>
              </a:solidFill>
              <a:latin typeface="Arial Black"/>
              <a:ea typeface="Arial Black"/>
              <a:cs typeface="Arial Black"/>
              <a:sym typeface="Arial Black"/>
            </a:endParaRPr>
          </a:p>
        </p:txBody>
      </p:sp>
      <p:sp>
        <p:nvSpPr>
          <p:cNvPr id="3" name="TextBox 2">
            <a:extLst>
              <a:ext uri="{FF2B5EF4-FFF2-40B4-BE49-F238E27FC236}">
                <a16:creationId xmlns:a16="http://schemas.microsoft.com/office/drawing/2014/main" id="{8F3F5ABF-011A-E23A-9428-0D04455656F3}"/>
              </a:ext>
            </a:extLst>
          </p:cNvPr>
          <p:cNvSpPr txBox="1"/>
          <p:nvPr/>
        </p:nvSpPr>
        <p:spPr>
          <a:xfrm>
            <a:off x="5076825" y="1055217"/>
            <a:ext cx="8058149" cy="3693319"/>
          </a:xfrm>
          <a:prstGeom prst="rect">
            <a:avLst/>
          </a:prstGeom>
          <a:noFill/>
        </p:spPr>
        <p:txBody>
          <a:bodyPr wrap="square" rtlCol="0">
            <a:spAutoFit/>
          </a:bodyPr>
          <a:lstStyle/>
          <a:p>
            <a:r>
              <a:rPr lang="en-GB" sz="1800" b="1" dirty="0"/>
              <a:t>9:00 AM </a:t>
            </a:r>
            <a:r>
              <a:rPr lang="en-GB" sz="1800" dirty="0"/>
              <a:t>– Welcome and review of Day 2</a:t>
            </a:r>
          </a:p>
          <a:p>
            <a:endParaRPr lang="en-GB" sz="1800" dirty="0"/>
          </a:p>
          <a:p>
            <a:r>
              <a:rPr lang="en-GB" sz="1800" b="1" dirty="0"/>
              <a:t>9:05 AM </a:t>
            </a:r>
            <a:r>
              <a:rPr lang="en-GB" sz="1800" dirty="0"/>
              <a:t>– Policy Advocacy: Improving Policy and Long-term Competitiveness</a:t>
            </a:r>
          </a:p>
          <a:p>
            <a:endParaRPr lang="en-GB" sz="1800" dirty="0"/>
          </a:p>
          <a:p>
            <a:r>
              <a:rPr lang="en-GB" sz="1800" b="1" dirty="0"/>
              <a:t>9:30 AM </a:t>
            </a:r>
            <a:r>
              <a:rPr lang="en-GB" sz="1800" dirty="0"/>
              <a:t>– Introduction to key organisational tools to use: Databases, CRM</a:t>
            </a:r>
          </a:p>
          <a:p>
            <a:endParaRPr lang="en-GB" sz="1800" dirty="0"/>
          </a:p>
          <a:p>
            <a:r>
              <a:rPr lang="en-GB" sz="1800" b="1" dirty="0"/>
              <a:t>10:00 PM </a:t>
            </a:r>
            <a:r>
              <a:rPr lang="en-GB" sz="1800" dirty="0"/>
              <a:t>– Best practices in use of CRM for Investment Facilitation &amp; Aftercare &amp; Business Retention </a:t>
            </a:r>
          </a:p>
          <a:p>
            <a:endParaRPr lang="en-GB" sz="1800" dirty="0"/>
          </a:p>
          <a:p>
            <a:r>
              <a:rPr lang="en-GB" sz="1800" b="1" dirty="0"/>
              <a:t>10:30 PM </a:t>
            </a:r>
            <a:r>
              <a:rPr lang="en-GB" sz="1800" dirty="0"/>
              <a:t>– Closing remarks, open discussion and lessons learned from workshop </a:t>
            </a:r>
          </a:p>
          <a:p>
            <a:endParaRPr lang="en-GB" sz="1800" dirty="0"/>
          </a:p>
        </p:txBody>
      </p:sp>
      <p:sp>
        <p:nvSpPr>
          <p:cNvPr id="18" name="TextBox 17">
            <a:extLst>
              <a:ext uri="{FF2B5EF4-FFF2-40B4-BE49-F238E27FC236}">
                <a16:creationId xmlns:a16="http://schemas.microsoft.com/office/drawing/2014/main" id="{CE892311-AC5A-701E-F070-7D6509C4EDC4}"/>
              </a:ext>
            </a:extLst>
          </p:cNvPr>
          <p:cNvSpPr txBox="1"/>
          <p:nvPr/>
        </p:nvSpPr>
        <p:spPr>
          <a:xfrm>
            <a:off x="1045369" y="1981590"/>
            <a:ext cx="2878931" cy="1077218"/>
          </a:xfrm>
          <a:prstGeom prst="rect">
            <a:avLst/>
          </a:prstGeom>
          <a:noFill/>
        </p:spPr>
        <p:txBody>
          <a:bodyPr wrap="square">
            <a:spAutoFit/>
          </a:bodyPr>
          <a:lstStyle/>
          <a:p>
            <a:pPr marL="12701" marR="5080" lvl="0" indent="0" algn="ctr" rtl="0">
              <a:lnSpc>
                <a:spcPct val="100000"/>
              </a:lnSpc>
              <a:spcBef>
                <a:spcPts val="0"/>
              </a:spcBef>
              <a:spcAft>
                <a:spcPts val="0"/>
              </a:spcAft>
              <a:buClr>
                <a:srgbClr val="000000"/>
              </a:buClr>
              <a:buSzPts val="3200"/>
              <a:buFont typeface="Arial"/>
              <a:buNone/>
            </a:pPr>
            <a:r>
              <a:rPr lang="en-US" sz="3200" dirty="0">
                <a:solidFill>
                  <a:schemeClr val="lt1"/>
                </a:solidFill>
                <a:latin typeface="Arial Black"/>
                <a:ea typeface="Arial Black"/>
                <a:cs typeface="Arial Black"/>
                <a:sym typeface="Arial Black"/>
              </a:rPr>
              <a:t>Aftercare (Part 2) </a:t>
            </a:r>
            <a:endParaRPr lang="en-US" sz="3200" i="0" u="none" strike="noStrike" cap="none" dirty="0">
              <a:solidFill>
                <a:schemeClr val="lt1"/>
              </a:solidFill>
              <a:latin typeface="Arial Black"/>
              <a:ea typeface="Arial Black"/>
              <a:cs typeface="Arial Black"/>
              <a:sym typeface="Arial Black"/>
            </a:endParaRPr>
          </a:p>
        </p:txBody>
      </p:sp>
      <p:grpSp>
        <p:nvGrpSpPr>
          <p:cNvPr id="23" name="Group 22" descr="{&quot;Key&quot;:&quot;POWER_USER_SHAPE_ICON&quot;,&quot;Value&quot;:&quot;POWER_USER_SHAPE_ICON_STYLE_2&quot;}">
            <a:extLst>
              <a:ext uri="{FF2B5EF4-FFF2-40B4-BE49-F238E27FC236}">
                <a16:creationId xmlns:a16="http://schemas.microsoft.com/office/drawing/2014/main" id="{D7692677-BC52-DB74-324C-171ADB47FF7F}"/>
              </a:ext>
            </a:extLst>
          </p:cNvPr>
          <p:cNvGrpSpPr>
            <a:grpSpLocks noChangeAspect="1"/>
          </p:cNvGrpSpPr>
          <p:nvPr/>
        </p:nvGrpSpPr>
        <p:grpSpPr>
          <a:xfrm>
            <a:off x="1523602" y="3102265"/>
            <a:ext cx="1922464" cy="1922464"/>
            <a:chOff x="-144516" y="3382963"/>
            <a:chExt cx="762000" cy="762000"/>
          </a:xfrm>
          <a:solidFill>
            <a:schemeClr val="accent6"/>
          </a:solidFill>
        </p:grpSpPr>
        <p:sp>
          <p:nvSpPr>
            <p:cNvPr id="24" name="POWER_USER_SHAPE_ICON_STYLE_2">
              <a:extLst>
                <a:ext uri="{FF2B5EF4-FFF2-40B4-BE49-F238E27FC236}">
                  <a16:creationId xmlns:a16="http://schemas.microsoft.com/office/drawing/2014/main" id="{D84B375B-0DB3-D434-F509-E5F0A7C6643F}"/>
                </a:ext>
              </a:extLst>
            </p:cNvPr>
            <p:cNvSpPr/>
            <p:nvPr/>
          </p:nvSpPr>
          <p:spPr>
            <a:xfrm>
              <a:off x="-144516" y="3382963"/>
              <a:ext cx="762000" cy="762000"/>
            </a:xfrm>
            <a:prstGeom prst="ellipse">
              <a:avLst/>
            </a:prstGeom>
            <a:grpFill/>
            <a:ln w="12700" cap="flat" cmpd="sng" algn="ctr">
              <a:noFill/>
              <a:prstDash val="solid"/>
            </a:ln>
            <a:effectLs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Autofit/>
              <a:sp3d/>
            </a:bodyPr>
            <a:lstStyle/>
            <a:p>
              <a:pPr algn="ctr"/>
              <a:endParaRPr lang="en-GB">
                <a:effectLst>
                  <a:glow>
                    <a:scrgbClr r="0" g="0" b="0"/>
                  </a:glow>
                </a:effectLst>
              </a:endParaRPr>
            </a:p>
          </p:txBody>
        </p:sp>
        <p:grpSp>
          <p:nvGrpSpPr>
            <p:cNvPr id="25" name="Group 24">
              <a:extLst>
                <a:ext uri="{FF2B5EF4-FFF2-40B4-BE49-F238E27FC236}">
                  <a16:creationId xmlns:a16="http://schemas.microsoft.com/office/drawing/2014/main" id="{8B80A6C8-86F8-9DDA-1E92-04E0139A7993}"/>
                </a:ext>
              </a:extLst>
            </p:cNvPr>
            <p:cNvGrpSpPr>
              <a:grpSpLocks noChangeAspect="1"/>
            </p:cNvGrpSpPr>
            <p:nvPr/>
          </p:nvGrpSpPr>
          <p:grpSpPr>
            <a:xfrm>
              <a:off x="1" y="3509963"/>
              <a:ext cx="472966" cy="508000"/>
              <a:chOff x="1" y="3509963"/>
              <a:chExt cx="709449" cy="762000"/>
            </a:xfrm>
            <a:grpFill/>
          </p:grpSpPr>
          <p:sp>
            <p:nvSpPr>
              <p:cNvPr id="26" name="Freeform 39">
                <a:extLst>
                  <a:ext uri="{FF2B5EF4-FFF2-40B4-BE49-F238E27FC236}">
                    <a16:creationId xmlns:a16="http://schemas.microsoft.com/office/drawing/2014/main" id="{5398E7A6-CF0D-72E9-B3E3-6CEF91DD8828}"/>
                  </a:ext>
                </a:extLst>
              </p:cNvPr>
              <p:cNvSpPr>
                <a:spLocks/>
              </p:cNvSpPr>
              <p:nvPr/>
            </p:nvSpPr>
            <p:spPr bwMode="auto">
              <a:xfrm>
                <a:off x="351268" y="3837720"/>
                <a:ext cx="330523" cy="348501"/>
              </a:xfrm>
              <a:custGeom>
                <a:avLst/>
                <a:gdLst>
                  <a:gd name="T0" fmla="*/ 55 w 499"/>
                  <a:gd name="T1" fmla="*/ 227 h 524"/>
                  <a:gd name="T2" fmla="*/ 12 w 499"/>
                  <a:gd name="T3" fmla="*/ 227 h 524"/>
                  <a:gd name="T4" fmla="*/ 12 w 499"/>
                  <a:gd name="T5" fmla="*/ 269 h 524"/>
                  <a:gd name="T6" fmla="*/ 191 w 499"/>
                  <a:gd name="T7" fmla="*/ 449 h 524"/>
                  <a:gd name="T8" fmla="*/ 417 w 499"/>
                  <a:gd name="T9" fmla="*/ 442 h 524"/>
                  <a:gd name="T10" fmla="*/ 453 w 499"/>
                  <a:gd name="T11" fmla="*/ 196 h 524"/>
                  <a:gd name="T12" fmla="*/ 420 w 499"/>
                  <a:gd name="T13" fmla="*/ 41 h 524"/>
                  <a:gd name="T14" fmla="*/ 361 w 499"/>
                  <a:gd name="T15" fmla="*/ 135 h 524"/>
                  <a:gd name="T16" fmla="*/ 368 w 499"/>
                  <a:gd name="T17" fmla="*/ 171 h 524"/>
                  <a:gd name="T18" fmla="*/ 212 w 499"/>
                  <a:gd name="T19" fmla="*/ 16 h 524"/>
                  <a:gd name="T20" fmla="*/ 165 w 499"/>
                  <a:gd name="T21" fmla="*/ 16 h 524"/>
                  <a:gd name="T22" fmla="*/ 165 w 499"/>
                  <a:gd name="T23" fmla="*/ 62 h 524"/>
                  <a:gd name="T24" fmla="*/ 290 w 499"/>
                  <a:gd name="T25" fmla="*/ 187 h 524"/>
                  <a:gd name="T26" fmla="*/ 269 w 499"/>
                  <a:gd name="T27" fmla="*/ 196 h 524"/>
                  <a:gd name="T28" fmla="*/ 125 w 499"/>
                  <a:gd name="T29" fmla="*/ 51 h 524"/>
                  <a:gd name="T30" fmla="*/ 78 w 499"/>
                  <a:gd name="T31" fmla="*/ 51 h 524"/>
                  <a:gd name="T32" fmla="*/ 78 w 499"/>
                  <a:gd name="T33" fmla="*/ 98 h 524"/>
                  <a:gd name="T34" fmla="*/ 214 w 499"/>
                  <a:gd name="T35" fmla="*/ 233 h 524"/>
                  <a:gd name="T36" fmla="*/ 199 w 499"/>
                  <a:gd name="T37" fmla="*/ 249 h 524"/>
                  <a:gd name="T38" fmla="*/ 75 w 499"/>
                  <a:gd name="T39" fmla="*/ 125 h 524"/>
                  <a:gd name="T40" fmla="*/ 29 w 499"/>
                  <a:gd name="T41" fmla="*/ 125 h 524"/>
                  <a:gd name="T42" fmla="*/ 29 w 499"/>
                  <a:gd name="T43" fmla="*/ 171 h 524"/>
                  <a:gd name="T44" fmla="*/ 165 w 499"/>
                  <a:gd name="T45" fmla="*/ 308 h 524"/>
                  <a:gd name="T46" fmla="*/ 158 w 499"/>
                  <a:gd name="T47" fmla="*/ 331 h 524"/>
                  <a:gd name="T48" fmla="*/ 55 w 499"/>
                  <a:gd name="T49" fmla="*/ 22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9" h="524">
                    <a:moveTo>
                      <a:pt x="55" y="227"/>
                    </a:moveTo>
                    <a:cubicBezTo>
                      <a:pt x="45" y="217"/>
                      <a:pt x="25" y="214"/>
                      <a:pt x="12" y="227"/>
                    </a:cubicBezTo>
                    <a:cubicBezTo>
                      <a:pt x="0" y="240"/>
                      <a:pt x="2" y="259"/>
                      <a:pt x="12" y="269"/>
                    </a:cubicBezTo>
                    <a:lnTo>
                      <a:pt x="191" y="449"/>
                    </a:lnTo>
                    <a:cubicBezTo>
                      <a:pt x="266" y="524"/>
                      <a:pt x="356" y="504"/>
                      <a:pt x="417" y="442"/>
                    </a:cubicBezTo>
                    <a:cubicBezTo>
                      <a:pt x="493" y="365"/>
                      <a:pt x="499" y="300"/>
                      <a:pt x="453" y="196"/>
                    </a:cubicBezTo>
                    <a:cubicBezTo>
                      <a:pt x="412" y="102"/>
                      <a:pt x="435" y="46"/>
                      <a:pt x="420" y="41"/>
                    </a:cubicBezTo>
                    <a:cubicBezTo>
                      <a:pt x="384" y="29"/>
                      <a:pt x="341" y="76"/>
                      <a:pt x="361" y="135"/>
                    </a:cubicBezTo>
                    <a:cubicBezTo>
                      <a:pt x="365" y="148"/>
                      <a:pt x="366" y="160"/>
                      <a:pt x="368" y="171"/>
                    </a:cubicBezTo>
                    <a:lnTo>
                      <a:pt x="212" y="16"/>
                    </a:lnTo>
                    <a:cubicBezTo>
                      <a:pt x="202" y="6"/>
                      <a:pt x="181" y="0"/>
                      <a:pt x="165" y="16"/>
                    </a:cubicBezTo>
                    <a:cubicBezTo>
                      <a:pt x="152" y="29"/>
                      <a:pt x="154" y="51"/>
                      <a:pt x="165" y="62"/>
                    </a:cubicBezTo>
                    <a:lnTo>
                      <a:pt x="290" y="187"/>
                    </a:lnTo>
                    <a:cubicBezTo>
                      <a:pt x="283" y="189"/>
                      <a:pt x="276" y="192"/>
                      <a:pt x="269" y="196"/>
                    </a:cubicBezTo>
                    <a:lnTo>
                      <a:pt x="125" y="51"/>
                    </a:lnTo>
                    <a:cubicBezTo>
                      <a:pt x="115" y="42"/>
                      <a:pt x="94" y="36"/>
                      <a:pt x="78" y="51"/>
                    </a:cubicBezTo>
                    <a:cubicBezTo>
                      <a:pt x="66" y="64"/>
                      <a:pt x="65" y="84"/>
                      <a:pt x="78" y="98"/>
                    </a:cubicBezTo>
                    <a:lnTo>
                      <a:pt x="214" y="233"/>
                    </a:lnTo>
                    <a:cubicBezTo>
                      <a:pt x="214" y="233"/>
                      <a:pt x="206" y="241"/>
                      <a:pt x="199" y="249"/>
                    </a:cubicBezTo>
                    <a:lnTo>
                      <a:pt x="75" y="125"/>
                    </a:lnTo>
                    <a:cubicBezTo>
                      <a:pt x="64" y="114"/>
                      <a:pt x="44" y="110"/>
                      <a:pt x="29" y="125"/>
                    </a:cubicBezTo>
                    <a:cubicBezTo>
                      <a:pt x="17" y="137"/>
                      <a:pt x="15" y="158"/>
                      <a:pt x="29" y="171"/>
                    </a:cubicBezTo>
                    <a:lnTo>
                      <a:pt x="165" y="308"/>
                    </a:lnTo>
                    <a:cubicBezTo>
                      <a:pt x="162" y="315"/>
                      <a:pt x="160" y="323"/>
                      <a:pt x="158" y="331"/>
                    </a:cubicBezTo>
                    <a:lnTo>
                      <a:pt x="55" y="227"/>
                    </a:lnTo>
                  </a:path>
                </a:pathLst>
              </a:custGeom>
              <a:grpFill/>
              <a:ln w="19050">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40">
                <a:extLst>
                  <a:ext uri="{FF2B5EF4-FFF2-40B4-BE49-F238E27FC236}">
                    <a16:creationId xmlns:a16="http://schemas.microsoft.com/office/drawing/2014/main" id="{8144AE8E-0B81-306E-68D6-5240922BD1C9}"/>
                  </a:ext>
                </a:extLst>
              </p:cNvPr>
              <p:cNvSpPr>
                <a:spLocks/>
              </p:cNvSpPr>
              <p:nvPr/>
            </p:nvSpPr>
            <p:spPr bwMode="auto">
              <a:xfrm>
                <a:off x="33192" y="3590174"/>
                <a:ext cx="331906" cy="347119"/>
              </a:xfrm>
              <a:custGeom>
                <a:avLst/>
                <a:gdLst>
                  <a:gd name="T0" fmla="*/ 309 w 500"/>
                  <a:gd name="T1" fmla="*/ 75 h 524"/>
                  <a:gd name="T2" fmla="*/ 83 w 500"/>
                  <a:gd name="T3" fmla="*/ 82 h 524"/>
                  <a:gd name="T4" fmla="*/ 46 w 500"/>
                  <a:gd name="T5" fmla="*/ 328 h 524"/>
                  <a:gd name="T6" fmla="*/ 80 w 500"/>
                  <a:gd name="T7" fmla="*/ 483 h 524"/>
                  <a:gd name="T8" fmla="*/ 139 w 500"/>
                  <a:gd name="T9" fmla="*/ 388 h 524"/>
                  <a:gd name="T10" fmla="*/ 132 w 500"/>
                  <a:gd name="T11" fmla="*/ 352 h 524"/>
                  <a:gd name="T12" fmla="*/ 288 w 500"/>
                  <a:gd name="T13" fmla="*/ 508 h 524"/>
                  <a:gd name="T14" fmla="*/ 334 w 500"/>
                  <a:gd name="T15" fmla="*/ 508 h 524"/>
                  <a:gd name="T16" fmla="*/ 334 w 500"/>
                  <a:gd name="T17" fmla="*/ 462 h 524"/>
                  <a:gd name="T18" fmla="*/ 209 w 500"/>
                  <a:gd name="T19" fmla="*/ 337 h 524"/>
                  <a:gd name="T20" fmla="*/ 231 w 500"/>
                  <a:gd name="T21" fmla="*/ 328 h 524"/>
                  <a:gd name="T22" fmla="*/ 375 w 500"/>
                  <a:gd name="T23" fmla="*/ 472 h 524"/>
                  <a:gd name="T24" fmla="*/ 422 w 500"/>
                  <a:gd name="T25" fmla="*/ 472 h 524"/>
                  <a:gd name="T26" fmla="*/ 422 w 500"/>
                  <a:gd name="T27" fmla="*/ 426 h 524"/>
                  <a:gd name="T28" fmla="*/ 286 w 500"/>
                  <a:gd name="T29" fmla="*/ 290 h 524"/>
                  <a:gd name="T30" fmla="*/ 301 w 500"/>
                  <a:gd name="T31" fmla="*/ 275 h 524"/>
                  <a:gd name="T32" fmla="*/ 424 w 500"/>
                  <a:gd name="T33" fmla="*/ 399 h 524"/>
                  <a:gd name="T34" fmla="*/ 471 w 500"/>
                  <a:gd name="T35" fmla="*/ 399 h 524"/>
                  <a:gd name="T36" fmla="*/ 471 w 500"/>
                  <a:gd name="T37" fmla="*/ 352 h 524"/>
                  <a:gd name="T38" fmla="*/ 335 w 500"/>
                  <a:gd name="T39" fmla="*/ 216 h 524"/>
                  <a:gd name="T40" fmla="*/ 341 w 500"/>
                  <a:gd name="T41" fmla="*/ 193 h 524"/>
                  <a:gd name="T42" fmla="*/ 445 w 500"/>
                  <a:gd name="T43" fmla="*/ 297 h 524"/>
                  <a:gd name="T44" fmla="*/ 487 w 500"/>
                  <a:gd name="T45" fmla="*/ 297 h 524"/>
                  <a:gd name="T46" fmla="*/ 487 w 500"/>
                  <a:gd name="T47" fmla="*/ 254 h 524"/>
                  <a:gd name="T48" fmla="*/ 309 w 500"/>
                  <a:gd name="T49" fmla="*/ 75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0" h="524">
                    <a:moveTo>
                      <a:pt x="309" y="75"/>
                    </a:moveTo>
                    <a:cubicBezTo>
                      <a:pt x="234" y="0"/>
                      <a:pt x="144" y="20"/>
                      <a:pt x="83" y="82"/>
                    </a:cubicBezTo>
                    <a:cubicBezTo>
                      <a:pt x="7" y="158"/>
                      <a:pt x="0" y="224"/>
                      <a:pt x="46" y="328"/>
                    </a:cubicBezTo>
                    <a:cubicBezTo>
                      <a:pt x="88" y="421"/>
                      <a:pt x="65" y="478"/>
                      <a:pt x="80" y="483"/>
                    </a:cubicBezTo>
                    <a:cubicBezTo>
                      <a:pt x="116" y="495"/>
                      <a:pt x="158" y="448"/>
                      <a:pt x="139" y="388"/>
                    </a:cubicBezTo>
                    <a:cubicBezTo>
                      <a:pt x="135" y="376"/>
                      <a:pt x="133" y="363"/>
                      <a:pt x="132" y="352"/>
                    </a:cubicBezTo>
                    <a:lnTo>
                      <a:pt x="288" y="508"/>
                    </a:lnTo>
                    <a:cubicBezTo>
                      <a:pt x="298" y="518"/>
                      <a:pt x="319" y="524"/>
                      <a:pt x="334" y="508"/>
                    </a:cubicBezTo>
                    <a:cubicBezTo>
                      <a:pt x="348" y="494"/>
                      <a:pt x="346" y="473"/>
                      <a:pt x="334" y="462"/>
                    </a:cubicBezTo>
                    <a:lnTo>
                      <a:pt x="209" y="337"/>
                    </a:lnTo>
                    <a:cubicBezTo>
                      <a:pt x="217" y="334"/>
                      <a:pt x="224" y="332"/>
                      <a:pt x="231" y="328"/>
                    </a:cubicBezTo>
                    <a:lnTo>
                      <a:pt x="375" y="472"/>
                    </a:lnTo>
                    <a:cubicBezTo>
                      <a:pt x="385" y="482"/>
                      <a:pt x="406" y="488"/>
                      <a:pt x="422" y="472"/>
                    </a:cubicBezTo>
                    <a:cubicBezTo>
                      <a:pt x="434" y="460"/>
                      <a:pt x="435" y="439"/>
                      <a:pt x="422" y="426"/>
                    </a:cubicBezTo>
                    <a:lnTo>
                      <a:pt x="286" y="290"/>
                    </a:lnTo>
                    <a:cubicBezTo>
                      <a:pt x="286" y="290"/>
                      <a:pt x="294" y="283"/>
                      <a:pt x="301" y="275"/>
                    </a:cubicBezTo>
                    <a:lnTo>
                      <a:pt x="424" y="399"/>
                    </a:lnTo>
                    <a:cubicBezTo>
                      <a:pt x="435" y="410"/>
                      <a:pt x="456" y="414"/>
                      <a:pt x="471" y="399"/>
                    </a:cubicBezTo>
                    <a:cubicBezTo>
                      <a:pt x="483" y="387"/>
                      <a:pt x="485" y="366"/>
                      <a:pt x="471" y="352"/>
                    </a:cubicBezTo>
                    <a:lnTo>
                      <a:pt x="335" y="216"/>
                    </a:lnTo>
                    <a:cubicBezTo>
                      <a:pt x="338" y="209"/>
                      <a:pt x="340" y="201"/>
                      <a:pt x="341" y="193"/>
                    </a:cubicBezTo>
                    <a:lnTo>
                      <a:pt x="445" y="297"/>
                    </a:lnTo>
                    <a:cubicBezTo>
                      <a:pt x="455" y="307"/>
                      <a:pt x="475" y="310"/>
                      <a:pt x="487" y="297"/>
                    </a:cubicBezTo>
                    <a:cubicBezTo>
                      <a:pt x="500" y="284"/>
                      <a:pt x="498" y="265"/>
                      <a:pt x="487" y="254"/>
                    </a:cubicBezTo>
                    <a:lnTo>
                      <a:pt x="309" y="75"/>
                    </a:lnTo>
                  </a:path>
                </a:pathLst>
              </a:custGeom>
              <a:grpFill/>
              <a:ln w="19050">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41">
                <a:extLst>
                  <a:ext uri="{FF2B5EF4-FFF2-40B4-BE49-F238E27FC236}">
                    <a16:creationId xmlns:a16="http://schemas.microsoft.com/office/drawing/2014/main" id="{05D99522-1D01-8EB4-D6F9-6221445DDEA5}"/>
                  </a:ext>
                </a:extLst>
              </p:cNvPr>
              <p:cNvSpPr>
                <a:spLocks/>
              </p:cNvSpPr>
              <p:nvPr/>
            </p:nvSpPr>
            <p:spPr bwMode="auto">
              <a:xfrm>
                <a:off x="362331" y="3509963"/>
                <a:ext cx="347119" cy="331906"/>
              </a:xfrm>
              <a:custGeom>
                <a:avLst/>
                <a:gdLst>
                  <a:gd name="T0" fmla="*/ 16 w 524"/>
                  <a:gd name="T1" fmla="*/ 334 h 500"/>
                  <a:gd name="T2" fmla="*/ 62 w 524"/>
                  <a:gd name="T3" fmla="*/ 334 h 500"/>
                  <a:gd name="T4" fmla="*/ 187 w 524"/>
                  <a:gd name="T5" fmla="*/ 209 h 500"/>
                  <a:gd name="T6" fmla="*/ 196 w 524"/>
                  <a:gd name="T7" fmla="*/ 231 h 500"/>
                  <a:gd name="T8" fmla="*/ 52 w 524"/>
                  <a:gd name="T9" fmla="*/ 375 h 500"/>
                  <a:gd name="T10" fmla="*/ 52 w 524"/>
                  <a:gd name="T11" fmla="*/ 421 h 500"/>
                  <a:gd name="T12" fmla="*/ 98 w 524"/>
                  <a:gd name="T13" fmla="*/ 421 h 500"/>
                  <a:gd name="T14" fmla="*/ 234 w 524"/>
                  <a:gd name="T15" fmla="*/ 286 h 500"/>
                  <a:gd name="T16" fmla="*/ 249 w 524"/>
                  <a:gd name="T17" fmla="*/ 300 h 500"/>
                  <a:gd name="T18" fmla="*/ 125 w 524"/>
                  <a:gd name="T19" fmla="*/ 424 h 500"/>
                  <a:gd name="T20" fmla="*/ 125 w 524"/>
                  <a:gd name="T21" fmla="*/ 471 h 500"/>
                  <a:gd name="T22" fmla="*/ 172 w 524"/>
                  <a:gd name="T23" fmla="*/ 471 h 500"/>
                  <a:gd name="T24" fmla="*/ 308 w 524"/>
                  <a:gd name="T25" fmla="*/ 335 h 500"/>
                  <a:gd name="T26" fmla="*/ 331 w 524"/>
                  <a:gd name="T27" fmla="*/ 341 h 500"/>
                  <a:gd name="T28" fmla="*/ 227 w 524"/>
                  <a:gd name="T29" fmla="*/ 445 h 500"/>
                  <a:gd name="T30" fmla="*/ 227 w 524"/>
                  <a:gd name="T31" fmla="*/ 487 h 500"/>
                  <a:gd name="T32" fmla="*/ 270 w 524"/>
                  <a:gd name="T33" fmla="*/ 487 h 500"/>
                  <a:gd name="T34" fmla="*/ 449 w 524"/>
                  <a:gd name="T35" fmla="*/ 309 h 500"/>
                  <a:gd name="T36" fmla="*/ 442 w 524"/>
                  <a:gd name="T37" fmla="*/ 82 h 500"/>
                  <a:gd name="T38" fmla="*/ 196 w 524"/>
                  <a:gd name="T39" fmla="*/ 46 h 500"/>
                  <a:gd name="T40" fmla="*/ 41 w 524"/>
                  <a:gd name="T41" fmla="*/ 80 h 500"/>
                  <a:gd name="T42" fmla="*/ 136 w 524"/>
                  <a:gd name="T43" fmla="*/ 139 h 500"/>
                  <a:gd name="T44" fmla="*/ 172 w 524"/>
                  <a:gd name="T45" fmla="*/ 132 h 500"/>
                  <a:gd name="T46" fmla="*/ 16 w 524"/>
                  <a:gd name="T47" fmla="*/ 288 h 500"/>
                  <a:gd name="T48" fmla="*/ 16 w 524"/>
                  <a:gd name="T49" fmla="*/ 334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4" h="500">
                    <a:moveTo>
                      <a:pt x="16" y="334"/>
                    </a:moveTo>
                    <a:cubicBezTo>
                      <a:pt x="30" y="348"/>
                      <a:pt x="51" y="346"/>
                      <a:pt x="62" y="334"/>
                    </a:cubicBezTo>
                    <a:lnTo>
                      <a:pt x="187" y="209"/>
                    </a:lnTo>
                    <a:cubicBezTo>
                      <a:pt x="190" y="217"/>
                      <a:pt x="192" y="224"/>
                      <a:pt x="196" y="231"/>
                    </a:cubicBezTo>
                    <a:lnTo>
                      <a:pt x="52" y="375"/>
                    </a:lnTo>
                    <a:cubicBezTo>
                      <a:pt x="42" y="385"/>
                      <a:pt x="36" y="406"/>
                      <a:pt x="52" y="421"/>
                    </a:cubicBezTo>
                    <a:cubicBezTo>
                      <a:pt x="64" y="434"/>
                      <a:pt x="85" y="435"/>
                      <a:pt x="98" y="421"/>
                    </a:cubicBezTo>
                    <a:lnTo>
                      <a:pt x="234" y="286"/>
                    </a:lnTo>
                    <a:cubicBezTo>
                      <a:pt x="234" y="286"/>
                      <a:pt x="241" y="294"/>
                      <a:pt x="249" y="300"/>
                    </a:cubicBezTo>
                    <a:lnTo>
                      <a:pt x="125" y="424"/>
                    </a:lnTo>
                    <a:cubicBezTo>
                      <a:pt x="114" y="435"/>
                      <a:pt x="110" y="456"/>
                      <a:pt x="125" y="471"/>
                    </a:cubicBezTo>
                    <a:cubicBezTo>
                      <a:pt x="137" y="483"/>
                      <a:pt x="158" y="485"/>
                      <a:pt x="172" y="471"/>
                    </a:cubicBezTo>
                    <a:lnTo>
                      <a:pt x="308" y="335"/>
                    </a:lnTo>
                    <a:cubicBezTo>
                      <a:pt x="315" y="337"/>
                      <a:pt x="323" y="340"/>
                      <a:pt x="331" y="341"/>
                    </a:cubicBezTo>
                    <a:lnTo>
                      <a:pt x="227" y="445"/>
                    </a:lnTo>
                    <a:cubicBezTo>
                      <a:pt x="217" y="455"/>
                      <a:pt x="214" y="474"/>
                      <a:pt x="227" y="487"/>
                    </a:cubicBezTo>
                    <a:cubicBezTo>
                      <a:pt x="240" y="500"/>
                      <a:pt x="259" y="498"/>
                      <a:pt x="270" y="487"/>
                    </a:cubicBezTo>
                    <a:lnTo>
                      <a:pt x="449" y="309"/>
                    </a:lnTo>
                    <a:cubicBezTo>
                      <a:pt x="524" y="233"/>
                      <a:pt x="504" y="144"/>
                      <a:pt x="442" y="82"/>
                    </a:cubicBezTo>
                    <a:cubicBezTo>
                      <a:pt x="366" y="7"/>
                      <a:pt x="300" y="0"/>
                      <a:pt x="196" y="46"/>
                    </a:cubicBezTo>
                    <a:cubicBezTo>
                      <a:pt x="103" y="88"/>
                      <a:pt x="46" y="65"/>
                      <a:pt x="41" y="80"/>
                    </a:cubicBezTo>
                    <a:cubicBezTo>
                      <a:pt x="29" y="116"/>
                      <a:pt x="76" y="158"/>
                      <a:pt x="136" y="139"/>
                    </a:cubicBezTo>
                    <a:cubicBezTo>
                      <a:pt x="148" y="135"/>
                      <a:pt x="161" y="133"/>
                      <a:pt x="172" y="132"/>
                    </a:cubicBezTo>
                    <a:lnTo>
                      <a:pt x="16" y="288"/>
                    </a:lnTo>
                    <a:cubicBezTo>
                      <a:pt x="6" y="297"/>
                      <a:pt x="0" y="319"/>
                      <a:pt x="16" y="334"/>
                    </a:cubicBezTo>
                  </a:path>
                </a:pathLst>
              </a:custGeom>
              <a:grpFill/>
              <a:ln w="19050">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42">
                <a:extLst>
                  <a:ext uri="{FF2B5EF4-FFF2-40B4-BE49-F238E27FC236}">
                    <a16:creationId xmlns:a16="http://schemas.microsoft.com/office/drawing/2014/main" id="{25B2A4CD-3363-E1DE-3325-895AFD82F791}"/>
                  </a:ext>
                </a:extLst>
              </p:cNvPr>
              <p:cNvSpPr>
                <a:spLocks/>
              </p:cNvSpPr>
              <p:nvPr/>
            </p:nvSpPr>
            <p:spPr bwMode="auto">
              <a:xfrm>
                <a:off x="1" y="3940057"/>
                <a:ext cx="348501" cy="331906"/>
              </a:xfrm>
              <a:custGeom>
                <a:avLst/>
                <a:gdLst>
                  <a:gd name="T0" fmla="*/ 83 w 524"/>
                  <a:gd name="T1" fmla="*/ 418 h 500"/>
                  <a:gd name="T2" fmla="*/ 328 w 524"/>
                  <a:gd name="T3" fmla="*/ 454 h 500"/>
                  <a:gd name="T4" fmla="*/ 484 w 524"/>
                  <a:gd name="T5" fmla="*/ 420 h 500"/>
                  <a:gd name="T6" fmla="*/ 389 w 524"/>
                  <a:gd name="T7" fmla="*/ 361 h 500"/>
                  <a:gd name="T8" fmla="*/ 353 w 524"/>
                  <a:gd name="T9" fmla="*/ 368 h 500"/>
                  <a:gd name="T10" fmla="*/ 509 w 524"/>
                  <a:gd name="T11" fmla="*/ 212 h 500"/>
                  <a:gd name="T12" fmla="*/ 509 w 524"/>
                  <a:gd name="T13" fmla="*/ 166 h 500"/>
                  <a:gd name="T14" fmla="*/ 462 w 524"/>
                  <a:gd name="T15" fmla="*/ 166 h 500"/>
                  <a:gd name="T16" fmla="*/ 337 w 524"/>
                  <a:gd name="T17" fmla="*/ 291 h 500"/>
                  <a:gd name="T18" fmla="*/ 329 w 524"/>
                  <a:gd name="T19" fmla="*/ 269 h 500"/>
                  <a:gd name="T20" fmla="*/ 473 w 524"/>
                  <a:gd name="T21" fmla="*/ 125 h 500"/>
                  <a:gd name="T22" fmla="*/ 473 w 524"/>
                  <a:gd name="T23" fmla="*/ 79 h 500"/>
                  <a:gd name="T24" fmla="*/ 427 w 524"/>
                  <a:gd name="T25" fmla="*/ 79 h 500"/>
                  <a:gd name="T26" fmla="*/ 291 w 524"/>
                  <a:gd name="T27" fmla="*/ 214 h 500"/>
                  <a:gd name="T28" fmla="*/ 276 w 524"/>
                  <a:gd name="T29" fmla="*/ 200 h 500"/>
                  <a:gd name="T30" fmla="*/ 400 w 524"/>
                  <a:gd name="T31" fmla="*/ 76 h 500"/>
                  <a:gd name="T32" fmla="*/ 400 w 524"/>
                  <a:gd name="T33" fmla="*/ 29 h 500"/>
                  <a:gd name="T34" fmla="*/ 353 w 524"/>
                  <a:gd name="T35" fmla="*/ 29 h 500"/>
                  <a:gd name="T36" fmla="*/ 217 w 524"/>
                  <a:gd name="T37" fmla="*/ 165 h 500"/>
                  <a:gd name="T38" fmla="*/ 194 w 524"/>
                  <a:gd name="T39" fmla="*/ 159 h 500"/>
                  <a:gd name="T40" fmla="*/ 297 w 524"/>
                  <a:gd name="T41" fmla="*/ 55 h 500"/>
                  <a:gd name="T42" fmla="*/ 297 w 524"/>
                  <a:gd name="T43" fmla="*/ 13 h 500"/>
                  <a:gd name="T44" fmla="*/ 255 w 524"/>
                  <a:gd name="T45" fmla="*/ 13 h 500"/>
                  <a:gd name="T46" fmla="*/ 76 w 524"/>
                  <a:gd name="T47" fmla="*/ 191 h 500"/>
                  <a:gd name="T48" fmla="*/ 83 w 524"/>
                  <a:gd name="T49" fmla="*/ 418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4" h="500">
                    <a:moveTo>
                      <a:pt x="83" y="418"/>
                    </a:moveTo>
                    <a:cubicBezTo>
                      <a:pt x="159" y="493"/>
                      <a:pt x="224" y="500"/>
                      <a:pt x="328" y="454"/>
                    </a:cubicBezTo>
                    <a:cubicBezTo>
                      <a:pt x="422" y="412"/>
                      <a:pt x="479" y="435"/>
                      <a:pt x="484" y="420"/>
                    </a:cubicBezTo>
                    <a:cubicBezTo>
                      <a:pt x="496" y="384"/>
                      <a:pt x="449" y="342"/>
                      <a:pt x="389" y="361"/>
                    </a:cubicBezTo>
                    <a:cubicBezTo>
                      <a:pt x="376" y="365"/>
                      <a:pt x="364" y="367"/>
                      <a:pt x="353" y="368"/>
                    </a:cubicBezTo>
                    <a:lnTo>
                      <a:pt x="509" y="212"/>
                    </a:lnTo>
                    <a:cubicBezTo>
                      <a:pt x="518" y="203"/>
                      <a:pt x="524" y="181"/>
                      <a:pt x="509" y="166"/>
                    </a:cubicBezTo>
                    <a:cubicBezTo>
                      <a:pt x="495" y="152"/>
                      <a:pt x="474" y="154"/>
                      <a:pt x="462" y="166"/>
                    </a:cubicBezTo>
                    <a:lnTo>
                      <a:pt x="337" y="291"/>
                    </a:lnTo>
                    <a:cubicBezTo>
                      <a:pt x="335" y="284"/>
                      <a:pt x="332" y="276"/>
                      <a:pt x="329" y="269"/>
                    </a:cubicBezTo>
                    <a:lnTo>
                      <a:pt x="473" y="125"/>
                    </a:lnTo>
                    <a:cubicBezTo>
                      <a:pt x="483" y="115"/>
                      <a:pt x="489" y="94"/>
                      <a:pt x="473" y="79"/>
                    </a:cubicBezTo>
                    <a:cubicBezTo>
                      <a:pt x="461" y="66"/>
                      <a:pt x="440" y="65"/>
                      <a:pt x="427" y="79"/>
                    </a:cubicBezTo>
                    <a:lnTo>
                      <a:pt x="291" y="214"/>
                    </a:lnTo>
                    <a:cubicBezTo>
                      <a:pt x="291" y="214"/>
                      <a:pt x="284" y="206"/>
                      <a:pt x="276" y="200"/>
                    </a:cubicBezTo>
                    <a:lnTo>
                      <a:pt x="400" y="76"/>
                    </a:lnTo>
                    <a:cubicBezTo>
                      <a:pt x="411" y="65"/>
                      <a:pt x="414" y="44"/>
                      <a:pt x="400" y="29"/>
                    </a:cubicBezTo>
                    <a:cubicBezTo>
                      <a:pt x="387" y="17"/>
                      <a:pt x="367" y="16"/>
                      <a:pt x="353" y="29"/>
                    </a:cubicBezTo>
                    <a:lnTo>
                      <a:pt x="217" y="165"/>
                    </a:lnTo>
                    <a:cubicBezTo>
                      <a:pt x="209" y="163"/>
                      <a:pt x="201" y="160"/>
                      <a:pt x="194" y="159"/>
                    </a:cubicBezTo>
                    <a:lnTo>
                      <a:pt x="297" y="55"/>
                    </a:lnTo>
                    <a:cubicBezTo>
                      <a:pt x="308" y="45"/>
                      <a:pt x="310" y="26"/>
                      <a:pt x="297" y="13"/>
                    </a:cubicBezTo>
                    <a:cubicBezTo>
                      <a:pt x="285" y="0"/>
                      <a:pt x="266" y="2"/>
                      <a:pt x="255" y="13"/>
                    </a:cubicBezTo>
                    <a:lnTo>
                      <a:pt x="76" y="191"/>
                    </a:lnTo>
                    <a:cubicBezTo>
                      <a:pt x="0" y="267"/>
                      <a:pt x="21" y="356"/>
                      <a:pt x="83" y="418"/>
                    </a:cubicBezTo>
                  </a:path>
                </a:pathLst>
              </a:custGeom>
              <a:grpFill/>
              <a:ln w="19050">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794180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36"/>
          <p:cNvSpPr/>
          <p:nvPr/>
        </p:nvSpPr>
        <p:spPr>
          <a:xfrm>
            <a:off x="10364472" y="6782852"/>
            <a:ext cx="2215194" cy="485435"/>
          </a:xfrm>
          <a:prstGeom prst="roundRect">
            <a:avLst>
              <a:gd name="adj" fmla="val 50000"/>
            </a:avLst>
          </a:prstGeom>
          <a:solidFill>
            <a:srgbClr val="FFFFFF">
              <a:alpha val="1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36" name="Google Shape;1436;p36"/>
          <p:cNvSpPr/>
          <p:nvPr/>
        </p:nvSpPr>
        <p:spPr>
          <a:xfrm>
            <a:off x="7640723" y="6778612"/>
            <a:ext cx="2215194" cy="485435"/>
          </a:xfrm>
          <a:prstGeom prst="roundRect">
            <a:avLst>
              <a:gd name="adj" fmla="val 50000"/>
            </a:avLst>
          </a:prstGeom>
          <a:solidFill>
            <a:srgbClr val="FFFFFF">
              <a:alpha val="1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37" name="Google Shape;1437;p36"/>
          <p:cNvSpPr/>
          <p:nvPr/>
        </p:nvSpPr>
        <p:spPr>
          <a:xfrm>
            <a:off x="490365" y="207121"/>
            <a:ext cx="4234531" cy="2286394"/>
          </a:xfrm>
          <a:prstGeom prst="rect">
            <a:avLst/>
          </a:prstGeom>
          <a:solidFill>
            <a:srgbClr val="FFFFFF">
              <a:alpha val="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438" name="Google Shape;1438;p36" descr="Text&#10;&#10;Description automatically generated"/>
          <p:cNvPicPr preferRelativeResize="0"/>
          <p:nvPr/>
        </p:nvPicPr>
        <p:blipFill rotWithShape="1">
          <a:blip r:embed="rId3">
            <a:alphaModFix/>
          </a:blip>
          <a:srcRect b="47059"/>
          <a:stretch/>
        </p:blipFill>
        <p:spPr>
          <a:xfrm>
            <a:off x="11522681" y="276363"/>
            <a:ext cx="1683947" cy="526235"/>
          </a:xfrm>
          <a:prstGeom prst="rect">
            <a:avLst/>
          </a:prstGeom>
          <a:noFill/>
          <a:ln>
            <a:noFill/>
          </a:ln>
        </p:spPr>
      </p:pic>
      <p:pic>
        <p:nvPicPr>
          <p:cNvPr id="1439" name="Google Shape;1439;p36" descr="Background pattern&#10;&#10;Description automatically generated"/>
          <p:cNvPicPr preferRelativeResize="0"/>
          <p:nvPr/>
        </p:nvPicPr>
        <p:blipFill rotWithShape="1">
          <a:blip r:embed="rId4">
            <a:alphaModFix/>
          </a:blip>
          <a:srcRect r="8542"/>
          <a:stretch/>
        </p:blipFill>
        <p:spPr>
          <a:xfrm>
            <a:off x="2959862" y="847211"/>
            <a:ext cx="10608051" cy="5799445"/>
          </a:xfrm>
          <a:prstGeom prst="rect">
            <a:avLst/>
          </a:prstGeom>
          <a:noFill/>
          <a:ln>
            <a:noFill/>
          </a:ln>
        </p:spPr>
      </p:pic>
      <p:sp>
        <p:nvSpPr>
          <p:cNvPr id="1440" name="Google Shape;1440;p36"/>
          <p:cNvSpPr txBox="1"/>
          <p:nvPr/>
        </p:nvSpPr>
        <p:spPr>
          <a:xfrm>
            <a:off x="669908" y="265200"/>
            <a:ext cx="5349029" cy="2238176"/>
          </a:xfrm>
          <a:prstGeom prst="rect">
            <a:avLst/>
          </a:prstGeom>
          <a:noFill/>
          <a:ln>
            <a:noFill/>
          </a:ln>
        </p:spPr>
        <p:txBody>
          <a:bodyPr spcFirstLastPara="1" wrap="square" lIns="0" tIns="12675" rIns="0" bIns="0" anchor="t" anchorCtr="0">
            <a:spAutoFit/>
          </a:bodyPr>
          <a:lstStyle/>
          <a:p>
            <a:pPr marL="12700" marR="508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Lexend Deca"/>
                <a:ea typeface="Lexend Deca"/>
                <a:cs typeface="Lexend Deca"/>
                <a:sym typeface="Lexend Deca"/>
              </a:rPr>
              <a:t>Global Coverage</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50"/>
              <a:buFont typeface="Arial"/>
              <a:buNone/>
            </a:pPr>
            <a:endParaRPr sz="1050" b="1" i="0" u="none" strike="noStrike" cap="none">
              <a:solidFill>
                <a:srgbClr val="FFFFFF"/>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Wavteq has a global footprint across </a:t>
            </a:r>
            <a:r>
              <a:rPr lang="en-US" sz="1200" b="1" i="0" u="none" strike="noStrike" cap="none">
                <a:solidFill>
                  <a:srgbClr val="FFFFFF"/>
                </a:solidFill>
                <a:latin typeface="Arial"/>
                <a:ea typeface="Arial"/>
                <a:cs typeface="Arial"/>
                <a:sym typeface="Arial"/>
              </a:rPr>
              <a:t>14 countries, including:</a:t>
            </a:r>
            <a:endParaRPr sz="1200" b="0" i="0" u="none" strike="noStrike" cap="none">
              <a:solidFill>
                <a:srgbClr val="FFFFFF"/>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400"/>
              <a:buFont typeface="Arial"/>
              <a:buNone/>
            </a:pPr>
            <a:endParaRPr sz="400" b="0" i="0" u="none" strike="noStrike" cap="none">
              <a:solidFill>
                <a:srgbClr val="FFFFFF"/>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400"/>
              <a:buFont typeface="Arial"/>
              <a:buNone/>
            </a:pPr>
            <a:endParaRPr sz="400" b="0" i="0" u="none" strike="noStrike" cap="none">
              <a:solidFill>
                <a:srgbClr val="FFFFFF"/>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Bangalore</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Belfast</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Berlin</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Cork</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Dubai</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Dublin</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endParaRPr sz="1099" b="0" i="0" u="none" strike="noStrike" cap="none">
              <a:solidFill>
                <a:srgbClr val="FFFFFF"/>
              </a:solidFill>
              <a:latin typeface="Arial"/>
              <a:ea typeface="Arial"/>
              <a:cs typeface="Arial"/>
              <a:sym typeface="Arial"/>
            </a:endParaRPr>
          </a:p>
        </p:txBody>
      </p:sp>
      <p:sp>
        <p:nvSpPr>
          <p:cNvPr id="1441" name="Google Shape;1441;p36"/>
          <p:cNvSpPr txBox="1"/>
          <p:nvPr/>
        </p:nvSpPr>
        <p:spPr>
          <a:xfrm>
            <a:off x="636643" y="3461145"/>
            <a:ext cx="3723519" cy="733533"/>
          </a:xfrm>
          <a:prstGeom prst="rect">
            <a:avLst/>
          </a:prstGeom>
          <a:noFill/>
          <a:ln>
            <a:noFill/>
          </a:ln>
        </p:spPr>
        <p:txBody>
          <a:bodyPr spcFirstLastPara="1" wrap="square" lIns="0" tIns="12675" rIns="0" bIns="0" anchor="t" anchorCtr="0">
            <a:spAutoFit/>
          </a:bodyPr>
          <a:lstStyle/>
          <a:p>
            <a:pPr marL="12700" marR="508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Consulting Services </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to develop strategies, marketing materials, and provide capacity building </a:t>
            </a:r>
            <a:endParaRPr sz="1400" b="0" i="0" u="none" strike="noStrike" cap="none">
              <a:solidFill>
                <a:srgbClr val="000000"/>
              </a:solidFill>
              <a:latin typeface="Arial"/>
              <a:ea typeface="Arial"/>
              <a:cs typeface="Arial"/>
              <a:sym typeface="Arial"/>
            </a:endParaRPr>
          </a:p>
        </p:txBody>
      </p:sp>
      <p:sp>
        <p:nvSpPr>
          <p:cNvPr id="1442" name="Google Shape;1442;p36"/>
          <p:cNvSpPr/>
          <p:nvPr/>
        </p:nvSpPr>
        <p:spPr>
          <a:xfrm>
            <a:off x="5231498" y="6808966"/>
            <a:ext cx="1867771" cy="485435"/>
          </a:xfrm>
          <a:prstGeom prst="roundRect">
            <a:avLst>
              <a:gd name="adj" fmla="val 50000"/>
            </a:avLst>
          </a:prstGeom>
          <a:solidFill>
            <a:srgbClr val="FFFFFF">
              <a:alpha val="1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43" name="Google Shape;1443;p36"/>
          <p:cNvSpPr txBox="1"/>
          <p:nvPr/>
        </p:nvSpPr>
        <p:spPr>
          <a:xfrm>
            <a:off x="4919082" y="6877423"/>
            <a:ext cx="2484153" cy="291141"/>
          </a:xfrm>
          <a:prstGeom prst="rect">
            <a:avLst/>
          </a:prstGeom>
          <a:noFill/>
          <a:ln>
            <a:noFill/>
          </a:ln>
        </p:spPr>
        <p:txBody>
          <a:bodyPr spcFirstLastPara="1" wrap="square" lIns="0" tIns="14000" rIns="0" bIns="0" anchor="t" anchorCtr="0">
            <a:spAutoFit/>
          </a:bodyPr>
          <a:lstStyle/>
          <a:p>
            <a:pPr marL="14003" marR="5602"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wavteq.com</a:t>
            </a:r>
            <a:endParaRPr sz="1600" b="0" i="0" u="none" strike="noStrike" cap="none">
              <a:solidFill>
                <a:srgbClr val="FFFFFF"/>
              </a:solidFill>
              <a:latin typeface="Arial"/>
              <a:ea typeface="Arial"/>
              <a:cs typeface="Arial"/>
              <a:sym typeface="Arial"/>
            </a:endParaRPr>
          </a:p>
        </p:txBody>
      </p:sp>
      <p:sp>
        <p:nvSpPr>
          <p:cNvPr id="1444" name="Google Shape;1444;p36"/>
          <p:cNvSpPr txBox="1"/>
          <p:nvPr/>
        </p:nvSpPr>
        <p:spPr>
          <a:xfrm>
            <a:off x="7475274" y="6868036"/>
            <a:ext cx="2687729" cy="291141"/>
          </a:xfrm>
          <a:prstGeom prst="rect">
            <a:avLst/>
          </a:prstGeom>
          <a:noFill/>
          <a:ln>
            <a:noFill/>
          </a:ln>
        </p:spPr>
        <p:txBody>
          <a:bodyPr spcFirstLastPara="1" wrap="square" lIns="0" tIns="14000" rIns="0" bIns="0" anchor="t" anchorCtr="0">
            <a:spAutoFit/>
          </a:bodyPr>
          <a:lstStyle/>
          <a:p>
            <a:pPr marL="14003" marR="5602"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info@wavteq.com</a:t>
            </a:r>
            <a:endParaRPr sz="1400" b="0" i="0" u="none" strike="noStrike" cap="none">
              <a:solidFill>
                <a:srgbClr val="000000"/>
              </a:solidFill>
              <a:latin typeface="Arial"/>
              <a:ea typeface="Arial"/>
              <a:cs typeface="Arial"/>
              <a:sym typeface="Arial"/>
            </a:endParaRPr>
          </a:p>
        </p:txBody>
      </p:sp>
      <p:sp>
        <p:nvSpPr>
          <p:cNvPr id="1445" name="Google Shape;1445;p36"/>
          <p:cNvSpPr txBox="1"/>
          <p:nvPr/>
        </p:nvSpPr>
        <p:spPr>
          <a:xfrm>
            <a:off x="10093405" y="6886575"/>
            <a:ext cx="2687729" cy="291141"/>
          </a:xfrm>
          <a:prstGeom prst="rect">
            <a:avLst/>
          </a:prstGeom>
          <a:noFill/>
          <a:ln>
            <a:noFill/>
          </a:ln>
        </p:spPr>
        <p:txBody>
          <a:bodyPr spcFirstLastPara="1" wrap="square" lIns="0" tIns="14000" rIns="0" bIns="0" anchor="t" anchorCtr="0">
            <a:spAutoFit/>
          </a:bodyPr>
          <a:lstStyle/>
          <a:p>
            <a:pPr marL="14003" marR="5602"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+44 7557 965393</a:t>
            </a:r>
            <a:endParaRPr sz="1400" b="0" i="0" u="none" strike="noStrike" cap="none">
              <a:solidFill>
                <a:srgbClr val="000000"/>
              </a:solidFill>
              <a:latin typeface="Arial"/>
              <a:ea typeface="Arial"/>
              <a:cs typeface="Arial"/>
              <a:sym typeface="Arial"/>
            </a:endParaRPr>
          </a:p>
        </p:txBody>
      </p:sp>
      <p:sp>
        <p:nvSpPr>
          <p:cNvPr id="1446" name="Google Shape;1446;p36"/>
          <p:cNvSpPr txBox="1"/>
          <p:nvPr/>
        </p:nvSpPr>
        <p:spPr>
          <a:xfrm>
            <a:off x="618210" y="4803828"/>
            <a:ext cx="4452224" cy="733533"/>
          </a:xfrm>
          <a:prstGeom prst="rect">
            <a:avLst/>
          </a:prstGeom>
          <a:noFill/>
          <a:ln>
            <a:noFill/>
          </a:ln>
        </p:spPr>
        <p:txBody>
          <a:bodyPr spcFirstLastPara="1" wrap="square" lIns="0" tIns="12675" rIns="0" bIns="0" anchor="t" anchorCtr="0">
            <a:spAutoFit/>
          </a:bodyPr>
          <a:lstStyle/>
          <a:p>
            <a:pPr marL="12700" marR="508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Lead Generation Programs </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to identify, target and attract investors globally including full in-market representation</a:t>
            </a:r>
            <a:endParaRPr sz="1400" b="0" i="0" u="none" strike="noStrike" cap="none">
              <a:solidFill>
                <a:srgbClr val="000000"/>
              </a:solidFill>
              <a:latin typeface="Arial"/>
              <a:ea typeface="Arial"/>
              <a:cs typeface="Arial"/>
              <a:sym typeface="Arial"/>
            </a:endParaRPr>
          </a:p>
        </p:txBody>
      </p:sp>
      <p:sp>
        <p:nvSpPr>
          <p:cNvPr id="1447" name="Google Shape;1447;p36"/>
          <p:cNvSpPr txBox="1"/>
          <p:nvPr/>
        </p:nvSpPr>
        <p:spPr>
          <a:xfrm>
            <a:off x="663404" y="6146509"/>
            <a:ext cx="4129967" cy="948977"/>
          </a:xfrm>
          <a:prstGeom prst="rect">
            <a:avLst/>
          </a:prstGeom>
          <a:noFill/>
          <a:ln>
            <a:noFill/>
          </a:ln>
        </p:spPr>
        <p:txBody>
          <a:bodyPr spcFirstLastPara="1" wrap="square" lIns="0" tIns="12675" rIns="0" bIns="0" anchor="t" anchorCtr="0">
            <a:spAutoFit/>
          </a:bodyPr>
          <a:lstStyle/>
          <a:p>
            <a:pPr marL="12700" marR="508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FFFF"/>
                </a:solidFill>
                <a:latin typeface="Arial"/>
                <a:ea typeface="Arial"/>
                <a:cs typeface="Arial"/>
                <a:sym typeface="Arial"/>
              </a:rPr>
              <a:t>Product Solutions </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including knowledge &amp; e-learning platforms, CRM systems, and FDI &amp; incentives databases to improve organizational performance</a:t>
            </a:r>
            <a:endParaRPr sz="1400" b="0" i="0" u="none" strike="noStrike" cap="none">
              <a:solidFill>
                <a:srgbClr val="000000"/>
              </a:solidFill>
              <a:latin typeface="Arial"/>
              <a:ea typeface="Arial"/>
              <a:cs typeface="Arial"/>
              <a:sym typeface="Arial"/>
            </a:endParaRPr>
          </a:p>
        </p:txBody>
      </p:sp>
      <p:sp>
        <p:nvSpPr>
          <p:cNvPr id="1448" name="Google Shape;1448;p36"/>
          <p:cNvSpPr/>
          <p:nvPr/>
        </p:nvSpPr>
        <p:spPr>
          <a:xfrm>
            <a:off x="4724895" y="202550"/>
            <a:ext cx="1904925" cy="1765393"/>
          </a:xfrm>
          <a:prstGeom prst="triangle">
            <a:avLst>
              <a:gd name="adj" fmla="val 0"/>
            </a:avLst>
          </a:prstGeom>
          <a:solidFill>
            <a:srgbClr val="FFFFFF">
              <a:alpha val="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49" name="Google Shape;1449;p36"/>
          <p:cNvSpPr txBox="1"/>
          <p:nvPr/>
        </p:nvSpPr>
        <p:spPr>
          <a:xfrm>
            <a:off x="501753" y="2762488"/>
            <a:ext cx="3723519" cy="584775"/>
          </a:xfrm>
          <a:prstGeom prst="rect">
            <a:avLst/>
          </a:prstGeom>
          <a:noFill/>
          <a:ln>
            <a:noFill/>
          </a:ln>
        </p:spPr>
        <p:txBody>
          <a:bodyPr spcFirstLastPara="1" wrap="square" lIns="91425" tIns="45700" rIns="91425" bIns="45700" anchor="t" anchorCtr="0">
            <a:spAutoFit/>
          </a:bodyPr>
          <a:lstStyle/>
          <a:p>
            <a:pPr marL="1270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Lexend Deca"/>
                <a:ea typeface="Lexend Deca"/>
                <a:cs typeface="Lexend Deca"/>
                <a:sym typeface="Lexend Deca"/>
              </a:rPr>
              <a:t>Our Solutions</a:t>
            </a:r>
            <a:endParaRPr sz="1400" b="0" i="0" u="none" strike="noStrike" cap="none">
              <a:solidFill>
                <a:srgbClr val="000000"/>
              </a:solidFill>
              <a:latin typeface="Arial"/>
              <a:ea typeface="Arial"/>
              <a:cs typeface="Arial"/>
              <a:sym typeface="Arial"/>
            </a:endParaRPr>
          </a:p>
        </p:txBody>
      </p:sp>
      <p:cxnSp>
        <p:nvCxnSpPr>
          <p:cNvPr id="1450" name="Google Shape;1450;p36"/>
          <p:cNvCxnSpPr/>
          <p:nvPr/>
        </p:nvCxnSpPr>
        <p:spPr>
          <a:xfrm>
            <a:off x="669909" y="3383449"/>
            <a:ext cx="1251950" cy="0"/>
          </a:xfrm>
          <a:prstGeom prst="straightConnector1">
            <a:avLst/>
          </a:prstGeom>
          <a:noFill/>
          <a:ln w="9525" cap="flat" cmpd="sng">
            <a:solidFill>
              <a:srgbClr val="0094A8"/>
            </a:solidFill>
            <a:prstDash val="solid"/>
            <a:round/>
            <a:headEnd type="none" w="sm" len="sm"/>
            <a:tailEnd type="none" w="sm" len="sm"/>
          </a:ln>
        </p:spPr>
      </p:cxnSp>
      <p:cxnSp>
        <p:nvCxnSpPr>
          <p:cNvPr id="1451" name="Google Shape;1451;p36"/>
          <p:cNvCxnSpPr/>
          <p:nvPr/>
        </p:nvCxnSpPr>
        <p:spPr>
          <a:xfrm>
            <a:off x="2150449" y="4272343"/>
            <a:ext cx="0" cy="423446"/>
          </a:xfrm>
          <a:prstGeom prst="straightConnector1">
            <a:avLst/>
          </a:prstGeom>
          <a:noFill/>
          <a:ln w="9525" cap="flat" cmpd="sng">
            <a:solidFill>
              <a:srgbClr val="0094A8"/>
            </a:solidFill>
            <a:prstDash val="solid"/>
            <a:round/>
            <a:headEnd type="none" w="sm" len="sm"/>
            <a:tailEnd type="none" w="sm" len="sm"/>
          </a:ln>
        </p:spPr>
      </p:cxnSp>
      <p:cxnSp>
        <p:nvCxnSpPr>
          <p:cNvPr id="1452" name="Google Shape;1452;p36"/>
          <p:cNvCxnSpPr/>
          <p:nvPr/>
        </p:nvCxnSpPr>
        <p:spPr>
          <a:xfrm>
            <a:off x="2153538" y="5686350"/>
            <a:ext cx="0" cy="423446"/>
          </a:xfrm>
          <a:prstGeom prst="straightConnector1">
            <a:avLst/>
          </a:prstGeom>
          <a:noFill/>
          <a:ln w="9525" cap="flat" cmpd="sng">
            <a:solidFill>
              <a:srgbClr val="0094A8"/>
            </a:solidFill>
            <a:prstDash val="solid"/>
            <a:round/>
            <a:headEnd type="none" w="sm" len="sm"/>
            <a:tailEnd type="none" w="sm" len="sm"/>
          </a:ln>
        </p:spPr>
      </p:cxnSp>
      <p:sp>
        <p:nvSpPr>
          <p:cNvPr id="1453" name="Google Shape;1453;p36"/>
          <p:cNvSpPr/>
          <p:nvPr/>
        </p:nvSpPr>
        <p:spPr>
          <a:xfrm>
            <a:off x="2102448" y="4681317"/>
            <a:ext cx="96002" cy="96002"/>
          </a:xfrm>
          <a:prstGeom prst="ellipse">
            <a:avLst/>
          </a:prstGeom>
          <a:solidFill>
            <a:srgbClr val="79ECFC"/>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4" name="Google Shape;1454;p36"/>
          <p:cNvSpPr/>
          <p:nvPr/>
        </p:nvSpPr>
        <p:spPr>
          <a:xfrm>
            <a:off x="2100099" y="6029502"/>
            <a:ext cx="96002" cy="96002"/>
          </a:xfrm>
          <a:prstGeom prst="ellipse">
            <a:avLst/>
          </a:prstGeom>
          <a:solidFill>
            <a:srgbClr val="79ECFC"/>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5" name="Google Shape;1455;p36"/>
          <p:cNvSpPr/>
          <p:nvPr/>
        </p:nvSpPr>
        <p:spPr>
          <a:xfrm>
            <a:off x="10608316" y="4194651"/>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6" name="Google Shape;1456;p36"/>
          <p:cNvSpPr/>
          <p:nvPr/>
        </p:nvSpPr>
        <p:spPr>
          <a:xfrm>
            <a:off x="10014697" y="3933820"/>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7" name="Google Shape;1457;p36"/>
          <p:cNvSpPr/>
          <p:nvPr/>
        </p:nvSpPr>
        <p:spPr>
          <a:xfrm>
            <a:off x="8600013" y="3235145"/>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8" name="Google Shape;1458;p36"/>
          <p:cNvSpPr/>
          <p:nvPr/>
        </p:nvSpPr>
        <p:spPr>
          <a:xfrm>
            <a:off x="8641939" y="2998682"/>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9" name="Google Shape;1459;p36"/>
          <p:cNvSpPr/>
          <p:nvPr/>
        </p:nvSpPr>
        <p:spPr>
          <a:xfrm>
            <a:off x="8317519" y="2792535"/>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0" name="Google Shape;1460;p36"/>
          <p:cNvSpPr/>
          <p:nvPr/>
        </p:nvSpPr>
        <p:spPr>
          <a:xfrm>
            <a:off x="11827469" y="3024181"/>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1" name="Google Shape;1461;p36"/>
          <p:cNvSpPr/>
          <p:nvPr/>
        </p:nvSpPr>
        <p:spPr>
          <a:xfrm>
            <a:off x="11981486" y="3375599"/>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2" name="Google Shape;1462;p36"/>
          <p:cNvSpPr/>
          <p:nvPr/>
        </p:nvSpPr>
        <p:spPr>
          <a:xfrm>
            <a:off x="12360876" y="2998682"/>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3" name="Google Shape;1463;p36"/>
          <p:cNvSpPr/>
          <p:nvPr/>
        </p:nvSpPr>
        <p:spPr>
          <a:xfrm>
            <a:off x="12061352" y="2772627"/>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4" name="Google Shape;1464;p36"/>
          <p:cNvSpPr/>
          <p:nvPr/>
        </p:nvSpPr>
        <p:spPr>
          <a:xfrm>
            <a:off x="7286233" y="5022275"/>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5" name="Google Shape;1465;p36"/>
          <p:cNvSpPr/>
          <p:nvPr/>
        </p:nvSpPr>
        <p:spPr>
          <a:xfrm>
            <a:off x="6694768" y="2745467"/>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6" name="Google Shape;1466;p36"/>
          <p:cNvSpPr/>
          <p:nvPr/>
        </p:nvSpPr>
        <p:spPr>
          <a:xfrm>
            <a:off x="6835124" y="3198935"/>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7" name="Google Shape;1467;p36"/>
          <p:cNvSpPr/>
          <p:nvPr/>
        </p:nvSpPr>
        <p:spPr>
          <a:xfrm>
            <a:off x="5625730" y="2810284"/>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8" name="Google Shape;1468;p36"/>
          <p:cNvSpPr/>
          <p:nvPr/>
        </p:nvSpPr>
        <p:spPr>
          <a:xfrm>
            <a:off x="8441616" y="2998644"/>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9" name="Google Shape;1469;p36"/>
          <p:cNvSpPr/>
          <p:nvPr/>
        </p:nvSpPr>
        <p:spPr>
          <a:xfrm>
            <a:off x="8970982" y="2986032"/>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70" name="Google Shape;1470;p36"/>
          <p:cNvSpPr/>
          <p:nvPr/>
        </p:nvSpPr>
        <p:spPr>
          <a:xfrm>
            <a:off x="9026396" y="3235145"/>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71" name="Google Shape;1471;p36"/>
          <p:cNvSpPr txBox="1"/>
          <p:nvPr/>
        </p:nvSpPr>
        <p:spPr>
          <a:xfrm>
            <a:off x="1644504" y="1218858"/>
            <a:ext cx="1362198" cy="1273809"/>
          </a:xfrm>
          <a:prstGeom prst="rect">
            <a:avLst/>
          </a:prstGeom>
          <a:noFill/>
          <a:ln>
            <a:noFill/>
          </a:ln>
        </p:spPr>
        <p:txBody>
          <a:bodyPr spcFirstLastPara="1" wrap="square" lIns="0" tIns="12675" rIns="0" bIns="0" anchor="t" anchorCtr="0">
            <a:spAutoFit/>
          </a:bodyPr>
          <a:lstStyle/>
          <a:p>
            <a:pPr marL="12700" marR="5080" lvl="0" indent="0" algn="l" rtl="0">
              <a:lnSpc>
                <a:spcPct val="100000"/>
              </a:lnSpc>
              <a:spcBef>
                <a:spcPts val="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Dusseldorf</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Florida</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Hamburg</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Hong Kong</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Leipzip</a:t>
            </a:r>
            <a:endParaRPr sz="1099" b="0" i="0" u="none" strike="noStrike" cap="none">
              <a:solidFill>
                <a:srgbClr val="FFFFFF"/>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London</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endParaRPr sz="1099" b="0" i="0" u="none" strike="noStrike" cap="none">
              <a:solidFill>
                <a:srgbClr val="FFFFFF"/>
              </a:solidFill>
              <a:latin typeface="Arial"/>
              <a:ea typeface="Arial"/>
              <a:cs typeface="Arial"/>
              <a:sym typeface="Arial"/>
            </a:endParaRPr>
          </a:p>
        </p:txBody>
      </p:sp>
      <p:sp>
        <p:nvSpPr>
          <p:cNvPr id="1472" name="Google Shape;1472;p36"/>
          <p:cNvSpPr txBox="1"/>
          <p:nvPr/>
        </p:nvSpPr>
        <p:spPr>
          <a:xfrm>
            <a:off x="2746379" y="1224103"/>
            <a:ext cx="1362198" cy="1091836"/>
          </a:xfrm>
          <a:prstGeom prst="rect">
            <a:avLst/>
          </a:prstGeom>
          <a:noFill/>
          <a:ln>
            <a:noFill/>
          </a:ln>
        </p:spPr>
        <p:txBody>
          <a:bodyPr spcFirstLastPara="1" wrap="square" lIns="0" tIns="12675" rIns="0" bIns="0" anchor="t" anchorCtr="0">
            <a:spAutoFit/>
          </a:bodyPr>
          <a:lstStyle/>
          <a:p>
            <a:pPr marL="12700" marR="5080" lvl="0" indent="0" algn="l" rtl="0">
              <a:lnSpc>
                <a:spcPct val="100000"/>
              </a:lnSpc>
              <a:spcBef>
                <a:spcPts val="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Marseille</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Montana</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Montreal</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Mumbai</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NYC</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Phoenix</a:t>
            </a:r>
            <a:endParaRPr sz="1400" b="0" i="0" u="none" strike="noStrike" cap="none">
              <a:solidFill>
                <a:srgbClr val="000000"/>
              </a:solidFill>
              <a:latin typeface="Arial"/>
              <a:ea typeface="Arial"/>
              <a:cs typeface="Arial"/>
              <a:sym typeface="Arial"/>
            </a:endParaRPr>
          </a:p>
        </p:txBody>
      </p:sp>
      <p:sp>
        <p:nvSpPr>
          <p:cNvPr id="1473" name="Google Shape;1473;p36"/>
          <p:cNvSpPr txBox="1"/>
          <p:nvPr/>
        </p:nvSpPr>
        <p:spPr>
          <a:xfrm>
            <a:off x="3718696" y="1224103"/>
            <a:ext cx="1362198" cy="909863"/>
          </a:xfrm>
          <a:prstGeom prst="rect">
            <a:avLst/>
          </a:prstGeom>
          <a:noFill/>
          <a:ln>
            <a:noFill/>
          </a:ln>
        </p:spPr>
        <p:txBody>
          <a:bodyPr spcFirstLastPara="1" wrap="square" lIns="0" tIns="12675" rIns="0" bIns="0" anchor="t" anchorCtr="0">
            <a:spAutoFit/>
          </a:bodyPr>
          <a:lstStyle/>
          <a:p>
            <a:pPr marL="12700" marR="5080" lvl="0" indent="0" algn="l" rtl="0">
              <a:lnSpc>
                <a:spcPct val="100000"/>
              </a:lnSpc>
              <a:spcBef>
                <a:spcPts val="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Seoul</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Shanghai</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Tel Avv</a:t>
            </a:r>
            <a:endParaRPr sz="1099" b="0" i="0" u="none" strike="noStrike" cap="none">
              <a:solidFill>
                <a:srgbClr val="FFFFFF"/>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Tokyo</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100"/>
              </a:spcBef>
              <a:spcAft>
                <a:spcPts val="0"/>
              </a:spcAft>
              <a:buClr>
                <a:srgbClr val="000000"/>
              </a:buClr>
              <a:buSzPts val="1099"/>
              <a:buFont typeface="Arial"/>
              <a:buNone/>
            </a:pPr>
            <a:r>
              <a:rPr lang="en-US" sz="1099" b="0" i="0" u="none" strike="noStrike" cap="none">
                <a:solidFill>
                  <a:srgbClr val="FFFFFF"/>
                </a:solidFill>
                <a:latin typeface="Arial"/>
                <a:ea typeface="Arial"/>
                <a:cs typeface="Arial"/>
                <a:sym typeface="Arial"/>
              </a:rPr>
              <a:t>Valencia</a:t>
            </a:r>
            <a:endParaRPr sz="1400" b="0" i="0" u="none" strike="noStrike" cap="none">
              <a:solidFill>
                <a:srgbClr val="000000"/>
              </a:solidFill>
              <a:latin typeface="Arial"/>
              <a:ea typeface="Arial"/>
              <a:cs typeface="Arial"/>
              <a:sym typeface="Arial"/>
            </a:endParaRPr>
          </a:p>
        </p:txBody>
      </p:sp>
      <p:sp>
        <p:nvSpPr>
          <p:cNvPr id="1474" name="Google Shape;1474;p36"/>
          <p:cNvSpPr/>
          <p:nvPr/>
        </p:nvSpPr>
        <p:spPr>
          <a:xfrm>
            <a:off x="9197476" y="3633121"/>
            <a:ext cx="148306" cy="148306"/>
          </a:xfrm>
          <a:prstGeom prst="ellipse">
            <a:avLst/>
          </a:prstGeom>
          <a:solidFill>
            <a:srgbClr val="BAF6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243220A-2894-9620-7538-8B8DA01FC391}"/>
              </a:ext>
            </a:extLst>
          </p:cNvPr>
          <p:cNvGraphicFramePr>
            <a:graphicFrameLocks noChangeAspect="1"/>
          </p:cNvGraphicFramePr>
          <p:nvPr>
            <p:custDataLst>
              <p:tags r:id="rId1"/>
            </p:custDataLst>
            <p:extLst>
              <p:ext uri="{D42A27DB-BD31-4B8C-83A1-F6EECF244321}">
                <p14:modId xmlns:p14="http://schemas.microsoft.com/office/powerpoint/2010/main" val="3342952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69" name="Google Shape;369;p5" descr="A close-up of a crystal&#10;&#10;Description automatically generated with low confidence"/>
          <p:cNvPicPr preferRelativeResize="0"/>
          <p:nvPr/>
        </p:nvPicPr>
        <p:blipFill rotWithShape="1">
          <a:blip r:embed="rId6">
            <a:alphaModFix/>
          </a:blip>
          <a:srcRect/>
          <a:stretch/>
        </p:blipFill>
        <p:spPr>
          <a:xfrm>
            <a:off x="0" y="148"/>
            <a:ext cx="13444538" cy="7562553"/>
          </a:xfrm>
          <a:prstGeom prst="rect">
            <a:avLst/>
          </a:prstGeom>
          <a:noFill/>
          <a:ln>
            <a:noFill/>
          </a:ln>
        </p:spPr>
      </p:pic>
      <p:sp>
        <p:nvSpPr>
          <p:cNvPr id="370" name="Google Shape;370;p5"/>
          <p:cNvSpPr/>
          <p:nvPr/>
        </p:nvSpPr>
        <p:spPr>
          <a:xfrm rot="10800000">
            <a:off x="0" y="8499"/>
            <a:ext cx="13444537" cy="7554351"/>
          </a:xfrm>
          <a:prstGeom prst="rect">
            <a:avLst/>
          </a:prstGeom>
          <a:gradFill>
            <a:gsLst>
              <a:gs pos="0">
                <a:srgbClr val="01143D">
                  <a:alpha val="64705"/>
                </a:srgbClr>
              </a:gs>
              <a:gs pos="27000">
                <a:srgbClr val="01143D">
                  <a:alpha val="64705"/>
                </a:srgbClr>
              </a:gs>
              <a:gs pos="91000">
                <a:srgbClr val="0495A8">
                  <a:alpha val="76862"/>
                </a:srgbClr>
              </a:gs>
              <a:gs pos="100000">
                <a:srgbClr val="0495A8">
                  <a:alpha val="76862"/>
                </a:srgbClr>
              </a:gs>
            </a:gsLst>
            <a:lin ang="203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371" name="Google Shape;371;p5"/>
          <p:cNvSpPr txBox="1"/>
          <p:nvPr/>
        </p:nvSpPr>
        <p:spPr>
          <a:xfrm>
            <a:off x="1675287" y="2910418"/>
            <a:ext cx="10591175" cy="843821"/>
          </a:xfrm>
          <a:prstGeom prst="rect">
            <a:avLst/>
          </a:prstGeom>
          <a:noFill/>
          <a:ln>
            <a:noFill/>
          </a:ln>
        </p:spPr>
        <p:txBody>
          <a:bodyPr spcFirstLastPara="1" wrap="square" lIns="0" tIns="12700" rIns="0" bIns="0" anchor="t" anchorCtr="0">
            <a:spAutoFit/>
          </a:bodyPr>
          <a:lstStyle/>
          <a:p>
            <a:pPr marL="12701" marR="5080" lvl="0" indent="0" algn="l" rtl="0">
              <a:lnSpc>
                <a:spcPct val="100000"/>
              </a:lnSpc>
              <a:spcBef>
                <a:spcPts val="0"/>
              </a:spcBef>
              <a:spcAft>
                <a:spcPts val="0"/>
              </a:spcAft>
              <a:buClr>
                <a:srgbClr val="000000"/>
              </a:buClr>
              <a:buSzPts val="5400"/>
              <a:buFont typeface="Arial"/>
              <a:buNone/>
            </a:pPr>
            <a:r>
              <a:rPr lang="en-US" sz="5400" b="0" i="0" u="none" strike="noStrike" cap="none" dirty="0">
                <a:solidFill>
                  <a:schemeClr val="lt1"/>
                </a:solidFill>
                <a:latin typeface="Arial Black"/>
                <a:ea typeface="Arial Black"/>
                <a:cs typeface="Arial Black"/>
                <a:sym typeface="Arial Black"/>
              </a:rPr>
              <a:t>Welcome &amp; Review of Day 2</a:t>
            </a:r>
            <a:endParaRPr sz="4800" i="0" u="none" strike="noStrike" cap="none" dirty="0">
              <a:solidFill>
                <a:schemeClr val="lt1"/>
              </a:solidFill>
              <a:latin typeface="Arial Black"/>
              <a:ea typeface="Arial Black"/>
              <a:cs typeface="Arial Black"/>
              <a:sym typeface="Arial Black"/>
            </a:endParaRPr>
          </a:p>
        </p:txBody>
      </p:sp>
      <p:pic>
        <p:nvPicPr>
          <p:cNvPr id="372" name="Google Shape;372;p5" descr="A picture containing text, clipart&#10;&#10;Description automatically generated"/>
          <p:cNvPicPr preferRelativeResize="0"/>
          <p:nvPr/>
        </p:nvPicPr>
        <p:blipFill rotWithShape="1">
          <a:blip r:embed="rId7">
            <a:alphaModFix/>
          </a:blip>
          <a:srcRect/>
          <a:stretch/>
        </p:blipFill>
        <p:spPr>
          <a:xfrm>
            <a:off x="11218069" y="200025"/>
            <a:ext cx="1965249" cy="589574"/>
          </a:xfrm>
          <a:prstGeom prst="rect">
            <a:avLst/>
          </a:prstGeom>
          <a:noFill/>
          <a:ln>
            <a:noFill/>
          </a:ln>
        </p:spPr>
      </p:pic>
      <p:sp>
        <p:nvSpPr>
          <p:cNvPr id="2" name="TextBox 1">
            <a:extLst>
              <a:ext uri="{FF2B5EF4-FFF2-40B4-BE49-F238E27FC236}">
                <a16:creationId xmlns:a16="http://schemas.microsoft.com/office/drawing/2014/main" id="{EB40A4C5-6409-8ECE-015E-7EADC94F4F76}"/>
              </a:ext>
            </a:extLst>
          </p:cNvPr>
          <p:cNvSpPr txBox="1"/>
          <p:nvPr/>
        </p:nvSpPr>
        <p:spPr>
          <a:xfrm flipH="1">
            <a:off x="12373142" y="7105210"/>
            <a:ext cx="1364341" cy="338554"/>
          </a:xfrm>
          <a:prstGeom prst="rect">
            <a:avLst/>
          </a:prstGeom>
          <a:noFill/>
        </p:spPr>
        <p:txBody>
          <a:bodyPr wrap="square" rtlCol="0">
            <a:spAutoFit/>
          </a:bodyPr>
          <a:lstStyle/>
          <a:p>
            <a:r>
              <a:rPr lang="en-GB" sz="1600" dirty="0">
                <a:solidFill>
                  <a:schemeClr val="bg1"/>
                </a:solidFill>
              </a:rPr>
              <a:t>30 mins</a:t>
            </a:r>
          </a:p>
        </p:txBody>
      </p:sp>
    </p:spTree>
    <p:extLst>
      <p:ext uri="{BB962C8B-B14F-4D97-AF65-F5344CB8AC3E}">
        <p14:creationId xmlns:p14="http://schemas.microsoft.com/office/powerpoint/2010/main" val="1678626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 descr="A close-up of a crystal&#10;&#10;Description automatically generated with low confidence"/>
          <p:cNvPicPr preferRelativeResize="0"/>
          <p:nvPr/>
        </p:nvPicPr>
        <p:blipFill rotWithShape="1">
          <a:blip r:embed="rId3">
            <a:alphaModFix/>
          </a:blip>
          <a:srcRect/>
          <a:stretch/>
        </p:blipFill>
        <p:spPr>
          <a:xfrm>
            <a:off x="0" y="148"/>
            <a:ext cx="13444538" cy="7562553"/>
          </a:xfrm>
          <a:prstGeom prst="rect">
            <a:avLst/>
          </a:prstGeom>
          <a:noFill/>
          <a:ln>
            <a:noFill/>
          </a:ln>
        </p:spPr>
      </p:pic>
      <p:sp>
        <p:nvSpPr>
          <p:cNvPr id="370" name="Google Shape;370;p5"/>
          <p:cNvSpPr/>
          <p:nvPr/>
        </p:nvSpPr>
        <p:spPr>
          <a:xfrm rot="10800000">
            <a:off x="1" y="0"/>
            <a:ext cx="13444537" cy="7554351"/>
          </a:xfrm>
          <a:prstGeom prst="rect">
            <a:avLst/>
          </a:prstGeom>
          <a:gradFill>
            <a:gsLst>
              <a:gs pos="0">
                <a:srgbClr val="01143D">
                  <a:alpha val="64705"/>
                </a:srgbClr>
              </a:gs>
              <a:gs pos="27000">
                <a:srgbClr val="01143D">
                  <a:alpha val="64705"/>
                </a:srgbClr>
              </a:gs>
              <a:gs pos="91000">
                <a:srgbClr val="0495A8">
                  <a:alpha val="76862"/>
                </a:srgbClr>
              </a:gs>
              <a:gs pos="100000">
                <a:srgbClr val="0495A8">
                  <a:alpha val="76862"/>
                </a:srgbClr>
              </a:gs>
            </a:gsLst>
            <a:lin ang="203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71" name="Google Shape;371;p5"/>
          <p:cNvSpPr txBox="1"/>
          <p:nvPr/>
        </p:nvSpPr>
        <p:spPr>
          <a:xfrm>
            <a:off x="1464467" y="2714625"/>
            <a:ext cx="10591175" cy="2505814"/>
          </a:xfrm>
          <a:prstGeom prst="rect">
            <a:avLst/>
          </a:prstGeom>
          <a:noFill/>
          <a:ln>
            <a:noFill/>
          </a:ln>
        </p:spPr>
        <p:txBody>
          <a:bodyPr spcFirstLastPara="1" wrap="square" lIns="0" tIns="12700" rIns="0" bIns="0" anchor="t" anchorCtr="0">
            <a:spAutoFit/>
          </a:bodyPr>
          <a:lstStyle/>
          <a:p>
            <a:pPr marL="12701" marR="5080" lvl="0" indent="0" algn="l" rtl="0">
              <a:lnSpc>
                <a:spcPct val="100000"/>
              </a:lnSpc>
              <a:spcBef>
                <a:spcPts val="0"/>
              </a:spcBef>
              <a:spcAft>
                <a:spcPts val="0"/>
              </a:spcAft>
              <a:buClr>
                <a:srgbClr val="000000"/>
              </a:buClr>
              <a:buSzPts val="5400"/>
              <a:buFont typeface="Arial"/>
              <a:buNone/>
            </a:pPr>
            <a:r>
              <a:rPr lang="en-US" sz="5400" b="0" i="0" u="none" strike="noStrike" cap="none" dirty="0">
                <a:solidFill>
                  <a:schemeClr val="lt1"/>
                </a:solidFill>
                <a:latin typeface="Arial Black"/>
                <a:ea typeface="Arial Black"/>
                <a:cs typeface="Arial Black"/>
                <a:sym typeface="Arial Black"/>
              </a:rPr>
              <a:t>1. </a:t>
            </a:r>
            <a:r>
              <a:rPr lang="en-US" sz="5400" i="0" u="none" strike="noStrike" cap="none" dirty="0">
                <a:solidFill>
                  <a:schemeClr val="lt1"/>
                </a:solidFill>
                <a:latin typeface="Arial Black"/>
                <a:ea typeface="Arial Black"/>
                <a:cs typeface="Arial Black"/>
                <a:sym typeface="Arial Black"/>
              </a:rPr>
              <a:t>Policy Advocacy: Improving Policy and Long-term competitiveness</a:t>
            </a:r>
            <a:endParaRPr sz="4800" i="0" u="none" strike="noStrike" cap="none" dirty="0">
              <a:solidFill>
                <a:schemeClr val="lt1"/>
              </a:solidFill>
              <a:latin typeface="Arial Black"/>
              <a:ea typeface="Arial Black"/>
              <a:cs typeface="Arial Black"/>
              <a:sym typeface="Arial Black"/>
            </a:endParaRPr>
          </a:p>
        </p:txBody>
      </p:sp>
      <p:pic>
        <p:nvPicPr>
          <p:cNvPr id="372" name="Google Shape;372;p5" descr="A picture containing text, clipart&#10;&#10;Description automatically generated"/>
          <p:cNvPicPr preferRelativeResize="0"/>
          <p:nvPr/>
        </p:nvPicPr>
        <p:blipFill rotWithShape="1">
          <a:blip r:embed="rId4">
            <a:alphaModFix/>
          </a:blip>
          <a:srcRect/>
          <a:stretch/>
        </p:blipFill>
        <p:spPr>
          <a:xfrm>
            <a:off x="11218069" y="200025"/>
            <a:ext cx="1965249" cy="589574"/>
          </a:xfrm>
          <a:prstGeom prst="rect">
            <a:avLst/>
          </a:prstGeom>
          <a:noFill/>
          <a:ln>
            <a:noFill/>
          </a:ln>
        </p:spPr>
      </p:pic>
      <p:sp>
        <p:nvSpPr>
          <p:cNvPr id="2" name="TextBox 1">
            <a:extLst>
              <a:ext uri="{FF2B5EF4-FFF2-40B4-BE49-F238E27FC236}">
                <a16:creationId xmlns:a16="http://schemas.microsoft.com/office/drawing/2014/main" id="{514DF4E6-8A9C-CB15-8202-CC75E01EAA44}"/>
              </a:ext>
            </a:extLst>
          </p:cNvPr>
          <p:cNvSpPr txBox="1"/>
          <p:nvPr/>
        </p:nvSpPr>
        <p:spPr>
          <a:xfrm flipH="1">
            <a:off x="12373142" y="7105210"/>
            <a:ext cx="1364341" cy="338554"/>
          </a:xfrm>
          <a:prstGeom prst="rect">
            <a:avLst/>
          </a:prstGeom>
          <a:noFill/>
        </p:spPr>
        <p:txBody>
          <a:bodyPr wrap="square" rtlCol="0">
            <a:spAutoFit/>
          </a:bodyPr>
          <a:lstStyle/>
          <a:p>
            <a:r>
              <a:rPr lang="en-GB" sz="1600" dirty="0">
                <a:solidFill>
                  <a:schemeClr val="bg1"/>
                </a:solidFill>
              </a:rPr>
              <a:t>30 mins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err="1"/>
              <a:t>Wavteq’s</a:t>
            </a:r>
            <a:r>
              <a:rPr lang="en-GB" dirty="0"/>
              <a:t> framework for aftercare / BRE </a:t>
            </a:r>
            <a:endParaRPr dirty="0"/>
          </a:p>
        </p:txBody>
      </p:sp>
      <p:grpSp>
        <p:nvGrpSpPr>
          <p:cNvPr id="3" name="sticker">
            <a:extLst>
              <a:ext uri="{FF2B5EF4-FFF2-40B4-BE49-F238E27FC236}">
                <a16:creationId xmlns:a16="http://schemas.microsoft.com/office/drawing/2014/main" id="{8F40FFEF-73BB-8E29-4C13-6DE6049BCB09}"/>
              </a:ext>
            </a:extLst>
          </p:cNvPr>
          <p:cNvGrpSpPr/>
          <p:nvPr/>
        </p:nvGrpSpPr>
        <p:grpSpPr bwMode="gray">
          <a:xfrm>
            <a:off x="299141" y="118205"/>
            <a:ext cx="1582504" cy="220842"/>
            <a:chOff x="8360611" y="239134"/>
            <a:chExt cx="1506489" cy="210538"/>
          </a:xfrm>
        </p:grpSpPr>
        <p:sp>
          <p:nvSpPr>
            <p:cNvPr id="4" name="StickerRectangle">
              <a:extLst>
                <a:ext uri="{FF2B5EF4-FFF2-40B4-BE49-F238E27FC236}">
                  <a16:creationId xmlns:a16="http://schemas.microsoft.com/office/drawing/2014/main" id="{A3F371A3-3C4C-F72F-4CD2-D6B062BC1D67}"/>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5" name="Straight Arrow Connector 4">
              <a:extLst>
                <a:ext uri="{FF2B5EF4-FFF2-40B4-BE49-F238E27FC236}">
                  <a16:creationId xmlns:a16="http://schemas.microsoft.com/office/drawing/2014/main" id="{E67DD471-FAA1-B1FD-8C30-A544AF028279}"/>
                </a:ext>
              </a:extLst>
            </p:cNvPr>
            <p:cNvCxnSpPr>
              <a:stCxn id="4" idx="6"/>
              <a:endCxn id="4"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83BA620-AA07-7846-28D4-1C55B462B82E}"/>
                </a:ext>
              </a:extLst>
            </p:cNvPr>
            <p:cNvCxnSpPr>
              <a:stCxn id="4" idx="2"/>
              <a:endCxn id="4"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13" name="Subtítulo 2">
            <a:extLst>
              <a:ext uri="{FF2B5EF4-FFF2-40B4-BE49-F238E27FC236}">
                <a16:creationId xmlns:a16="http://schemas.microsoft.com/office/drawing/2014/main" id="{9019D69A-E53A-8F29-7B32-7AA6DF87F11B}"/>
              </a:ext>
            </a:extLst>
          </p:cNvPr>
          <p:cNvSpPr txBox="1">
            <a:spLocks/>
          </p:cNvSpPr>
          <p:nvPr/>
        </p:nvSpPr>
        <p:spPr>
          <a:xfrm>
            <a:off x="8606021" y="2187310"/>
            <a:ext cx="3343554" cy="2542679"/>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GB"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Using existing investors as “ambassadors” who will influence other firms to consider the country as an investment site is a key method of lead generation. Developing good links with local managers has been central to investment promotion in the most successful locations. Happy and profitable clients are good promotional tools! </a:t>
            </a:r>
            <a:endParaRPr kumimoji="0" lang="en-US" alt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40" name="Diagram 39">
            <a:extLst>
              <a:ext uri="{FF2B5EF4-FFF2-40B4-BE49-F238E27FC236}">
                <a16:creationId xmlns:a16="http://schemas.microsoft.com/office/drawing/2014/main" id="{1F8DCBF0-7EAC-43B6-6806-A1C60DC653E1}"/>
              </a:ext>
            </a:extLst>
          </p:cNvPr>
          <p:cNvGraphicFramePr/>
          <p:nvPr/>
        </p:nvGraphicFramePr>
        <p:xfrm>
          <a:off x="961460" y="2507459"/>
          <a:ext cx="11570217" cy="14819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1" name="TextBox 40">
            <a:extLst>
              <a:ext uri="{FF2B5EF4-FFF2-40B4-BE49-F238E27FC236}">
                <a16:creationId xmlns:a16="http://schemas.microsoft.com/office/drawing/2014/main" id="{34AFFEA5-F087-F384-F26C-CC9CEFADA704}"/>
              </a:ext>
            </a:extLst>
          </p:cNvPr>
          <p:cNvSpPr txBox="1"/>
          <p:nvPr/>
        </p:nvSpPr>
        <p:spPr>
          <a:xfrm>
            <a:off x="872401" y="3951230"/>
            <a:ext cx="2612624" cy="3323987"/>
          </a:xfrm>
          <a:prstGeom prst="rect">
            <a:avLst/>
          </a:prstGeom>
          <a:noFill/>
        </p:spPr>
        <p:txBody>
          <a:bodyPr wrap="square" rtlCol="0">
            <a:spAutoFit/>
          </a:bodyPr>
          <a:lstStyle/>
          <a:p>
            <a:pPr marL="0" marR="0" lvl="0" indent="0" algn="l" defTabSz="1008309"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srgbClr val="0495A8"/>
                </a:solidFill>
                <a:effectLst/>
                <a:uLnTx/>
                <a:uFillTx/>
                <a:latin typeface="Arial" panose="020B0604020202020204" pitchFamily="34" charset="0"/>
                <a:ea typeface="+mn-ea"/>
                <a:cs typeface="Arial" panose="020B0604020202020204" pitchFamily="34" charset="0"/>
                <a:sym typeface="Arial"/>
              </a:rPr>
              <a:t>Key focus: ensuring successful project operations</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Problem solving</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Permits &amp; licenses</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Land &amp; sites access</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Infrastructure &amp; utilities</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Resident &amp; work permits</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Incentives monitoring</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Project tracking</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endParaRP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endParaRPr>
          </a:p>
        </p:txBody>
      </p:sp>
      <p:sp>
        <p:nvSpPr>
          <p:cNvPr id="42" name="TextBox 41">
            <a:extLst>
              <a:ext uri="{FF2B5EF4-FFF2-40B4-BE49-F238E27FC236}">
                <a16:creationId xmlns:a16="http://schemas.microsoft.com/office/drawing/2014/main" id="{DABDB345-18B3-0870-B345-3C4489531B9D}"/>
              </a:ext>
            </a:extLst>
          </p:cNvPr>
          <p:cNvSpPr txBox="1"/>
          <p:nvPr/>
        </p:nvSpPr>
        <p:spPr>
          <a:xfrm>
            <a:off x="3983120" y="3989431"/>
            <a:ext cx="2619517" cy="1708160"/>
          </a:xfrm>
          <a:prstGeom prst="rect">
            <a:avLst/>
          </a:prstGeom>
          <a:noFill/>
        </p:spPr>
        <p:txBody>
          <a:bodyPr wrap="square" rtlCol="0">
            <a:spAutoFit/>
          </a:bodyPr>
          <a:lstStyle/>
          <a:p>
            <a:pPr marL="0" marR="0" lvl="0" indent="0" algn="l" defTabSz="1008309"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srgbClr val="0495A8"/>
                </a:solidFill>
                <a:effectLst/>
                <a:uLnTx/>
                <a:uFillTx/>
                <a:latin typeface="Arial" panose="020B0604020202020204" pitchFamily="34" charset="0"/>
                <a:ea typeface="+mn-ea"/>
                <a:cs typeface="Arial" panose="020B0604020202020204" pitchFamily="34" charset="0"/>
                <a:sym typeface="Arial"/>
              </a:rPr>
              <a:t>Key focus: securing project expansions</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Key account management</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Investor retention</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Investor expansion</a:t>
            </a:r>
          </a:p>
          <a:p>
            <a:pPr marL="0" marR="0" lvl="0" indent="0" algn="l" defTabSz="1008309" rtl="0" eaLnBrk="1" fontAlgn="auto" latinLnBrk="0" hangingPunct="1">
              <a:lnSpc>
                <a:spcPct val="100000"/>
              </a:lnSpc>
              <a:spcBef>
                <a:spcPts val="0"/>
              </a:spcBef>
              <a:spcAft>
                <a:spcPts val="0"/>
              </a:spcAft>
              <a:buClrTx/>
              <a:buSzTx/>
              <a:buFont typeface="Arial"/>
              <a:buNone/>
              <a:tabLst/>
              <a:defRPr/>
            </a:pPr>
            <a:endPar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endParaRPr>
          </a:p>
        </p:txBody>
      </p:sp>
      <p:sp>
        <p:nvSpPr>
          <p:cNvPr id="43" name="TextBox 42">
            <a:extLst>
              <a:ext uri="{FF2B5EF4-FFF2-40B4-BE49-F238E27FC236}">
                <a16:creationId xmlns:a16="http://schemas.microsoft.com/office/drawing/2014/main" id="{BAE5101F-2134-4431-DE73-BE2CE6F22938}"/>
              </a:ext>
            </a:extLst>
          </p:cNvPr>
          <p:cNvSpPr txBox="1"/>
          <p:nvPr/>
        </p:nvSpPr>
        <p:spPr>
          <a:xfrm>
            <a:off x="7079920" y="3989431"/>
            <a:ext cx="2746045" cy="2631490"/>
          </a:xfrm>
          <a:prstGeom prst="rect">
            <a:avLst/>
          </a:prstGeom>
          <a:noFill/>
        </p:spPr>
        <p:txBody>
          <a:bodyPr wrap="square" rtlCol="0">
            <a:spAutoFit/>
          </a:bodyPr>
          <a:lstStyle/>
          <a:p>
            <a:pPr marL="0" marR="0" lvl="0" indent="0" algn="l" defTabSz="1008309"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srgbClr val="0495A8"/>
                </a:solidFill>
                <a:effectLst/>
                <a:uLnTx/>
                <a:uFillTx/>
                <a:latin typeface="Arial" panose="020B0604020202020204" pitchFamily="34" charset="0"/>
                <a:ea typeface="+mn-ea"/>
                <a:cs typeface="Arial" panose="020B0604020202020204" pitchFamily="34" charset="0"/>
                <a:sym typeface="Arial"/>
              </a:rPr>
              <a:t>Key focus: project upgrading, local linkages and spillovers</a:t>
            </a:r>
            <a:endPar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endParaRP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Investor-specific plans</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Subsidiary upgrading</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New project exploration</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Supply chain development</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Skills &amp; training </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Research &amp; development</a:t>
            </a:r>
          </a:p>
        </p:txBody>
      </p:sp>
      <p:sp>
        <p:nvSpPr>
          <p:cNvPr id="44" name="TextBox 43">
            <a:extLst>
              <a:ext uri="{FF2B5EF4-FFF2-40B4-BE49-F238E27FC236}">
                <a16:creationId xmlns:a16="http://schemas.microsoft.com/office/drawing/2014/main" id="{2AD9FD4C-F640-D34C-9B96-296341AF461B}"/>
              </a:ext>
            </a:extLst>
          </p:cNvPr>
          <p:cNvSpPr txBox="1"/>
          <p:nvPr/>
        </p:nvSpPr>
        <p:spPr>
          <a:xfrm>
            <a:off x="10081423" y="3989431"/>
            <a:ext cx="2746045" cy="1477328"/>
          </a:xfrm>
          <a:prstGeom prst="rect">
            <a:avLst/>
          </a:prstGeom>
          <a:noFill/>
        </p:spPr>
        <p:txBody>
          <a:bodyPr wrap="square" rtlCol="0">
            <a:spAutoFit/>
          </a:bodyPr>
          <a:lstStyle/>
          <a:p>
            <a:pPr marL="0" marR="0" lvl="0" indent="0" algn="l" defTabSz="1008309" rtl="0" eaLnBrk="1" fontAlgn="auto" latinLnBrk="0" hangingPunct="1">
              <a:lnSpc>
                <a:spcPct val="100000"/>
              </a:lnSpc>
              <a:spcBef>
                <a:spcPts val="0"/>
              </a:spcBef>
              <a:spcAft>
                <a:spcPts val="0"/>
              </a:spcAft>
              <a:buClrTx/>
              <a:buSzTx/>
              <a:buFont typeface="Arial"/>
              <a:buNone/>
              <a:tabLst/>
              <a:defRPr/>
            </a:pPr>
            <a:r>
              <a:rPr kumimoji="0" lang="en-US" sz="1500" b="1" i="0" u="none" strike="noStrike" kern="1200" cap="none" spc="0" normalizeH="0" baseline="0" noProof="0" dirty="0">
                <a:ln>
                  <a:noFill/>
                </a:ln>
                <a:solidFill>
                  <a:srgbClr val="0495A8"/>
                </a:solidFill>
                <a:effectLst/>
                <a:uLnTx/>
                <a:uFillTx/>
                <a:latin typeface="Arial" panose="020B0604020202020204" pitchFamily="34" charset="0"/>
                <a:ea typeface="+mn-ea"/>
                <a:cs typeface="Arial" panose="020B0604020202020204" pitchFamily="34" charset="0"/>
                <a:sym typeface="Arial"/>
              </a:rPr>
              <a:t>Key focus: improving policies and long-term competitiveness</a:t>
            </a:r>
            <a:endPar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endParaRP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Policy advocacy </a:t>
            </a:r>
          </a:p>
          <a:p>
            <a:pPr marL="315097" marR="0" lvl="0" indent="-315097" algn="l" defTabSz="1008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181C36"/>
                </a:solidFill>
                <a:effectLst/>
                <a:uLnTx/>
                <a:uFillTx/>
                <a:latin typeface="Arial" panose="020B0604020202020204" pitchFamily="34" charset="0"/>
                <a:ea typeface="+mn-ea"/>
                <a:cs typeface="Arial" panose="020B0604020202020204" pitchFamily="34" charset="0"/>
                <a:sym typeface="Arial"/>
              </a:rPr>
              <a:t>Investor grievance mechanisms</a:t>
            </a:r>
          </a:p>
        </p:txBody>
      </p:sp>
      <p:cxnSp>
        <p:nvCxnSpPr>
          <p:cNvPr id="45" name="Straight Arrow Connector 44">
            <a:extLst>
              <a:ext uri="{FF2B5EF4-FFF2-40B4-BE49-F238E27FC236}">
                <a16:creationId xmlns:a16="http://schemas.microsoft.com/office/drawing/2014/main" id="{1253F3D7-215A-5BC6-D86B-CFEF5F625FDF}"/>
              </a:ext>
            </a:extLst>
          </p:cNvPr>
          <p:cNvCxnSpPr/>
          <p:nvPr/>
        </p:nvCxnSpPr>
        <p:spPr>
          <a:xfrm>
            <a:off x="1044495" y="2394504"/>
            <a:ext cx="11462592" cy="0"/>
          </a:xfrm>
          <a:prstGeom prst="straightConnector1">
            <a:avLst/>
          </a:prstGeom>
          <a:noFill/>
          <a:ln w="57150" cap="flat" cmpd="sng" algn="ctr">
            <a:solidFill>
              <a:srgbClr val="0495A8"/>
            </a:solidFill>
            <a:prstDash val="solid"/>
            <a:miter lim="800000"/>
            <a:tailEnd type="triangle"/>
          </a:ln>
          <a:effectLst/>
        </p:spPr>
      </p:cxnSp>
      <p:sp>
        <p:nvSpPr>
          <p:cNvPr id="46" name="Rectangle 45">
            <a:extLst>
              <a:ext uri="{FF2B5EF4-FFF2-40B4-BE49-F238E27FC236}">
                <a16:creationId xmlns:a16="http://schemas.microsoft.com/office/drawing/2014/main" id="{B16760A9-638B-612D-D379-4A181E9D6464}"/>
              </a:ext>
            </a:extLst>
          </p:cNvPr>
          <p:cNvSpPr/>
          <p:nvPr/>
        </p:nvSpPr>
        <p:spPr>
          <a:xfrm>
            <a:off x="1357150" y="1972474"/>
            <a:ext cx="1643124" cy="329962"/>
          </a:xfrm>
          <a:prstGeom prst="rect">
            <a:avLst/>
          </a:prstGeom>
        </p:spPr>
        <p:txBody>
          <a:bodyPr wrap="square">
            <a:spAutoFit/>
          </a:bodyPr>
          <a:lstStyle/>
          <a:p>
            <a:pPr marL="0" marR="0" lvl="0" indent="0" algn="ctr" defTabSz="1008309" rtl="0" eaLnBrk="1" fontAlgn="auto" latinLnBrk="0" hangingPunct="1">
              <a:lnSpc>
                <a:spcPct val="100000"/>
              </a:lnSpc>
              <a:spcBef>
                <a:spcPts val="0"/>
              </a:spcBef>
              <a:spcAft>
                <a:spcPts val="0"/>
              </a:spcAft>
              <a:buClrTx/>
              <a:buSzTx/>
              <a:buFont typeface="Arial"/>
              <a:buNone/>
              <a:tabLst/>
              <a:defRPr/>
            </a:pPr>
            <a:r>
              <a:rPr kumimoji="0" lang="en-GB" sz="1544" b="1" i="0" u="none" strike="noStrike" kern="1200" cap="none" spc="0" normalizeH="0" baseline="0" noProof="0" dirty="0">
                <a:ln>
                  <a:noFill/>
                </a:ln>
                <a:solidFill>
                  <a:srgbClr val="181C36"/>
                </a:solidFill>
                <a:effectLst/>
                <a:uLnTx/>
                <a:uFillTx/>
                <a:latin typeface="Arial" panose="020B0604020202020204" pitchFamily="34" charset="0"/>
                <a:ea typeface="Inter Extra Light BETA" panose="02000303000000020004" pitchFamily="50" charset="0"/>
                <a:cs typeface="Arial" panose="020B0604020202020204" pitchFamily="34" charset="0"/>
                <a:sym typeface="Arial"/>
              </a:rPr>
              <a:t>Reactive</a:t>
            </a:r>
          </a:p>
        </p:txBody>
      </p:sp>
      <p:sp>
        <p:nvSpPr>
          <p:cNvPr id="47" name="Rectangle 46">
            <a:extLst>
              <a:ext uri="{FF2B5EF4-FFF2-40B4-BE49-F238E27FC236}">
                <a16:creationId xmlns:a16="http://schemas.microsoft.com/office/drawing/2014/main" id="{C7AC26D4-E08C-5732-F6E7-462E6747D8EF}"/>
              </a:ext>
            </a:extLst>
          </p:cNvPr>
          <p:cNvSpPr/>
          <p:nvPr/>
        </p:nvSpPr>
        <p:spPr>
          <a:xfrm>
            <a:off x="4185768" y="1972474"/>
            <a:ext cx="1643124" cy="329962"/>
          </a:xfrm>
          <a:prstGeom prst="rect">
            <a:avLst/>
          </a:prstGeom>
        </p:spPr>
        <p:txBody>
          <a:bodyPr wrap="square">
            <a:spAutoFit/>
          </a:bodyPr>
          <a:lstStyle/>
          <a:p>
            <a:pPr marL="0" marR="0" lvl="0" indent="0" algn="ctr" defTabSz="1008309" rtl="0" eaLnBrk="1" fontAlgn="auto" latinLnBrk="0" hangingPunct="1">
              <a:lnSpc>
                <a:spcPct val="100000"/>
              </a:lnSpc>
              <a:spcBef>
                <a:spcPts val="0"/>
              </a:spcBef>
              <a:spcAft>
                <a:spcPts val="0"/>
              </a:spcAft>
              <a:buClrTx/>
              <a:buSzTx/>
              <a:buFont typeface="Arial"/>
              <a:buNone/>
              <a:tabLst/>
              <a:defRPr/>
            </a:pPr>
            <a:r>
              <a:rPr kumimoji="0" lang="en-GB" sz="1544" b="1" i="0" u="none" strike="noStrike" kern="1200" cap="none" spc="0" normalizeH="0" baseline="0" noProof="0" dirty="0">
                <a:ln>
                  <a:noFill/>
                </a:ln>
                <a:solidFill>
                  <a:srgbClr val="181C36"/>
                </a:solidFill>
                <a:effectLst/>
                <a:uLnTx/>
                <a:uFillTx/>
                <a:latin typeface="Arial" panose="020B0604020202020204" pitchFamily="34" charset="0"/>
                <a:ea typeface="Inter Extra Light BETA" panose="02000303000000020004" pitchFamily="50" charset="0"/>
                <a:cs typeface="Arial" panose="020B0604020202020204" pitchFamily="34" charset="0"/>
                <a:sym typeface="Arial"/>
              </a:rPr>
              <a:t>Proactive</a:t>
            </a:r>
          </a:p>
        </p:txBody>
      </p:sp>
      <p:sp>
        <p:nvSpPr>
          <p:cNvPr id="48" name="Rectangle 47">
            <a:extLst>
              <a:ext uri="{FF2B5EF4-FFF2-40B4-BE49-F238E27FC236}">
                <a16:creationId xmlns:a16="http://schemas.microsoft.com/office/drawing/2014/main" id="{79C6980F-0911-8906-538F-8C2914733492}"/>
              </a:ext>
            </a:extLst>
          </p:cNvPr>
          <p:cNvSpPr/>
          <p:nvPr/>
        </p:nvSpPr>
        <p:spPr>
          <a:xfrm>
            <a:off x="7378845" y="1955309"/>
            <a:ext cx="1643124" cy="329962"/>
          </a:xfrm>
          <a:prstGeom prst="rect">
            <a:avLst/>
          </a:prstGeom>
        </p:spPr>
        <p:txBody>
          <a:bodyPr wrap="square">
            <a:spAutoFit/>
          </a:bodyPr>
          <a:lstStyle/>
          <a:p>
            <a:pPr marL="0" marR="0" lvl="0" indent="0" algn="ctr" defTabSz="1008309" rtl="0" eaLnBrk="1" fontAlgn="auto" latinLnBrk="0" hangingPunct="1">
              <a:lnSpc>
                <a:spcPct val="100000"/>
              </a:lnSpc>
              <a:spcBef>
                <a:spcPts val="0"/>
              </a:spcBef>
              <a:spcAft>
                <a:spcPts val="0"/>
              </a:spcAft>
              <a:buClrTx/>
              <a:buSzTx/>
              <a:buFont typeface="Arial"/>
              <a:buNone/>
              <a:tabLst/>
              <a:defRPr/>
            </a:pPr>
            <a:r>
              <a:rPr kumimoji="0" lang="en-GB" sz="1544" b="1" i="0" u="none" strike="noStrike" kern="1200" cap="none" spc="0" normalizeH="0" baseline="0" noProof="0" dirty="0">
                <a:ln>
                  <a:noFill/>
                </a:ln>
                <a:solidFill>
                  <a:srgbClr val="181C36"/>
                </a:solidFill>
                <a:effectLst/>
                <a:uLnTx/>
                <a:uFillTx/>
                <a:latin typeface="Arial" panose="020B0604020202020204" pitchFamily="34" charset="0"/>
                <a:ea typeface="Inter Extra Light BETA" panose="02000303000000020004" pitchFamily="50" charset="0"/>
                <a:cs typeface="Arial" panose="020B0604020202020204" pitchFamily="34" charset="0"/>
                <a:sym typeface="Arial"/>
              </a:rPr>
              <a:t>Customized</a:t>
            </a:r>
          </a:p>
        </p:txBody>
      </p:sp>
      <p:sp>
        <p:nvSpPr>
          <p:cNvPr id="49" name="Rectangle 48">
            <a:extLst>
              <a:ext uri="{FF2B5EF4-FFF2-40B4-BE49-F238E27FC236}">
                <a16:creationId xmlns:a16="http://schemas.microsoft.com/office/drawing/2014/main" id="{B6482DC5-CD28-0369-93B8-E544ED2E2E3E}"/>
              </a:ext>
            </a:extLst>
          </p:cNvPr>
          <p:cNvSpPr/>
          <p:nvPr/>
        </p:nvSpPr>
        <p:spPr>
          <a:xfrm>
            <a:off x="10571923" y="1942819"/>
            <a:ext cx="1643124" cy="329962"/>
          </a:xfrm>
          <a:prstGeom prst="rect">
            <a:avLst/>
          </a:prstGeom>
        </p:spPr>
        <p:txBody>
          <a:bodyPr wrap="square">
            <a:spAutoFit/>
          </a:bodyPr>
          <a:lstStyle/>
          <a:p>
            <a:pPr marL="0" marR="0" lvl="0" indent="0" algn="ctr" defTabSz="1008309" rtl="0" eaLnBrk="1" fontAlgn="auto" latinLnBrk="0" hangingPunct="1">
              <a:lnSpc>
                <a:spcPct val="100000"/>
              </a:lnSpc>
              <a:spcBef>
                <a:spcPts val="0"/>
              </a:spcBef>
              <a:spcAft>
                <a:spcPts val="0"/>
              </a:spcAft>
              <a:buClrTx/>
              <a:buSzTx/>
              <a:buFont typeface="Arial"/>
              <a:buNone/>
              <a:tabLst/>
              <a:defRPr/>
            </a:pPr>
            <a:r>
              <a:rPr kumimoji="0" lang="en-GB" sz="1544" b="1" i="0" u="none" strike="noStrike" kern="1200" cap="none" spc="0" normalizeH="0" baseline="0" noProof="0" dirty="0">
                <a:ln>
                  <a:noFill/>
                </a:ln>
                <a:solidFill>
                  <a:srgbClr val="181C36"/>
                </a:solidFill>
                <a:effectLst/>
                <a:uLnTx/>
                <a:uFillTx/>
                <a:latin typeface="Arial" panose="020B0604020202020204" pitchFamily="34" charset="0"/>
                <a:ea typeface="Inter Extra Light BETA" panose="02000303000000020004" pitchFamily="50" charset="0"/>
                <a:cs typeface="Arial" panose="020B0604020202020204" pitchFamily="34" charset="0"/>
                <a:sym typeface="Arial"/>
              </a:rPr>
              <a:t>Advocacy</a:t>
            </a:r>
          </a:p>
        </p:txBody>
      </p:sp>
      <p:sp>
        <p:nvSpPr>
          <p:cNvPr id="50" name="Rectangle 49">
            <a:extLst>
              <a:ext uri="{FF2B5EF4-FFF2-40B4-BE49-F238E27FC236}">
                <a16:creationId xmlns:a16="http://schemas.microsoft.com/office/drawing/2014/main" id="{442DFD7B-56C2-D3AE-07DF-EB78F335A76D}"/>
              </a:ext>
            </a:extLst>
          </p:cNvPr>
          <p:cNvSpPr/>
          <p:nvPr/>
        </p:nvSpPr>
        <p:spPr>
          <a:xfrm>
            <a:off x="3420929" y="1565061"/>
            <a:ext cx="5803484" cy="363818"/>
          </a:xfrm>
          <a:prstGeom prst="rect">
            <a:avLst/>
          </a:prstGeom>
        </p:spPr>
        <p:txBody>
          <a:bodyPr wrap="square">
            <a:spAutoFit/>
          </a:bodyPr>
          <a:lstStyle/>
          <a:p>
            <a:pPr marL="0" marR="0" lvl="0" indent="0" algn="ctr" defTabSz="1008309" rtl="0" eaLnBrk="1" fontAlgn="auto" latinLnBrk="0" hangingPunct="1">
              <a:lnSpc>
                <a:spcPct val="100000"/>
              </a:lnSpc>
              <a:spcBef>
                <a:spcPts val="0"/>
              </a:spcBef>
              <a:spcAft>
                <a:spcPts val="0"/>
              </a:spcAft>
              <a:buClrTx/>
              <a:buSzTx/>
              <a:buFont typeface="Arial"/>
              <a:buNone/>
              <a:tabLst/>
              <a:defRPr/>
            </a:pPr>
            <a:r>
              <a:rPr kumimoji="0" lang="en-GB" sz="1764" b="1" i="0" u="none" strike="noStrike" kern="1200" cap="none" spc="0" normalizeH="0" baseline="0" noProof="0" dirty="0">
                <a:ln>
                  <a:noFill/>
                </a:ln>
                <a:solidFill>
                  <a:srgbClr val="0495A8"/>
                </a:solidFill>
                <a:effectLst/>
                <a:uLnTx/>
                <a:uFillTx/>
                <a:latin typeface="Arial" panose="020B0604020202020204" pitchFamily="34" charset="0"/>
                <a:ea typeface="Inter Extra Light BETA" panose="02000303000000020004" pitchFamily="50" charset="0"/>
                <a:cs typeface="Arial" panose="020B0604020202020204" pitchFamily="34" charset="0"/>
                <a:sym typeface="Arial"/>
              </a:rPr>
              <a:t>Type of support to investors</a:t>
            </a:r>
          </a:p>
        </p:txBody>
      </p:sp>
      <p:sp>
        <p:nvSpPr>
          <p:cNvPr id="53" name="Text Placeholder 9">
            <a:extLst>
              <a:ext uri="{FF2B5EF4-FFF2-40B4-BE49-F238E27FC236}">
                <a16:creationId xmlns:a16="http://schemas.microsoft.com/office/drawing/2014/main" id="{915B7EC7-2EB8-3958-142E-4BEA2DE64D9B}"/>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Wavteq </a:t>
            </a:r>
          </a:p>
        </p:txBody>
      </p:sp>
      <p:sp>
        <p:nvSpPr>
          <p:cNvPr id="7" name="Rectangle 6">
            <a:extLst>
              <a:ext uri="{FF2B5EF4-FFF2-40B4-BE49-F238E27FC236}">
                <a16:creationId xmlns:a16="http://schemas.microsoft.com/office/drawing/2014/main" id="{8D5C37B5-799A-DAF2-D214-30FAE9014254}"/>
              </a:ext>
            </a:extLst>
          </p:cNvPr>
          <p:cNvSpPr/>
          <p:nvPr/>
        </p:nvSpPr>
        <p:spPr>
          <a:xfrm>
            <a:off x="3795486" y="145142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AD88AA1C-B012-12FB-6880-DEB0DB63A029}"/>
              </a:ext>
            </a:extLst>
          </p:cNvPr>
          <p:cNvSpPr/>
          <p:nvPr/>
        </p:nvSpPr>
        <p:spPr>
          <a:xfrm>
            <a:off x="10122822" y="1812888"/>
            <a:ext cx="2847802" cy="4561444"/>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alpha val="10000"/>
                </a:srgbClr>
              </a:solidFill>
              <a:effectLst/>
              <a:uLnTx/>
              <a:uFillTx/>
              <a:latin typeface="Arial"/>
              <a:ea typeface="+mn-ea"/>
              <a:cs typeface="+mn-cs"/>
              <a:sym typeface="Arial"/>
            </a:endParaRPr>
          </a:p>
        </p:txBody>
      </p:sp>
    </p:spTree>
    <p:extLst>
      <p:ext uri="{BB962C8B-B14F-4D97-AF65-F5344CB8AC3E}">
        <p14:creationId xmlns:p14="http://schemas.microsoft.com/office/powerpoint/2010/main" val="371087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C5F6A0A8-6606-DEA5-0B10-C4522F165584}"/>
              </a:ext>
            </a:extLst>
          </p:cNvPr>
          <p:cNvPicPr>
            <a:picLocks noChangeAspect="1"/>
          </p:cNvPicPr>
          <p:nvPr/>
        </p:nvPicPr>
        <p:blipFill>
          <a:blip r:embed="rId6"/>
          <a:stretch>
            <a:fillRect/>
          </a:stretch>
        </p:blipFill>
        <p:spPr>
          <a:xfrm>
            <a:off x="4979391" y="1124029"/>
            <a:ext cx="8465147" cy="5968610"/>
          </a:xfrm>
          <a:prstGeom prst="rect">
            <a:avLst/>
          </a:prstGeom>
          <a:ln>
            <a:solidFill>
              <a:schemeClr val="accent1"/>
            </a:solidFill>
          </a:ln>
        </p:spPr>
      </p:pic>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How the policy context has a critical impact on FDI</a:t>
            </a:r>
            <a:endParaRPr dirty="0"/>
          </a:p>
        </p:txBody>
      </p:sp>
      <p:sp>
        <p:nvSpPr>
          <p:cNvPr id="53" name="Text Placeholder 9">
            <a:extLst>
              <a:ext uri="{FF2B5EF4-FFF2-40B4-BE49-F238E27FC236}">
                <a16:creationId xmlns:a16="http://schemas.microsoft.com/office/drawing/2014/main" id="{915B7EC7-2EB8-3958-142E-4BEA2DE64D9B}"/>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World Bank Group </a:t>
            </a:r>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14" name="Text Placeholder 3">
            <a:extLst>
              <a:ext uri="{FF2B5EF4-FFF2-40B4-BE49-F238E27FC236}">
                <a16:creationId xmlns:a16="http://schemas.microsoft.com/office/drawing/2014/main" id="{75A21C31-C56B-F17A-8487-1656313FCDC5}"/>
              </a:ext>
            </a:extLst>
          </p:cNvPr>
          <p:cNvSpPr txBox="1">
            <a:spLocks/>
          </p:cNvSpPr>
          <p:nvPr/>
        </p:nvSpPr>
        <p:spPr>
          <a:xfrm>
            <a:off x="299142" y="1897836"/>
            <a:ext cx="4537554" cy="4647426"/>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a:lstStyle>
          <a:p>
            <a:pPr marL="315097" indent="-315097">
              <a:buFont typeface="Arial" panose="020B0604020202020204" pitchFamily="34" charset="0"/>
              <a:buChar char="•"/>
            </a:pPr>
            <a:r>
              <a:rPr lang="en-US" sz="2000" dirty="0"/>
              <a:t>The World Bank found that while more than one-third of investors reinvest all their affiliate-generated profit back into the affiliate, </a:t>
            </a:r>
            <a:r>
              <a:rPr lang="en-GB" sz="2000" dirty="0"/>
              <a:t>the </a:t>
            </a:r>
            <a:r>
              <a:rPr lang="en-GB" sz="2000" b="1" dirty="0"/>
              <a:t>rate of investors divesting from developing countries because of irregular government conduct is approximately 25%</a:t>
            </a:r>
            <a:r>
              <a:rPr lang="en-GB" sz="2000" dirty="0"/>
              <a:t>. </a:t>
            </a:r>
          </a:p>
          <a:p>
            <a:pPr marL="315097" indent="-315097">
              <a:buFont typeface="Arial" panose="020B0604020202020204" pitchFamily="34" charset="0"/>
              <a:buChar char="•"/>
            </a:pPr>
            <a:endParaRPr lang="en-GB" sz="2000" dirty="0"/>
          </a:p>
          <a:p>
            <a:pPr marL="315097" indent="-315097">
              <a:buFont typeface="Arial" panose="020B0604020202020204" pitchFamily="34" charset="0"/>
              <a:buChar char="•"/>
            </a:pPr>
            <a:r>
              <a:rPr lang="en-US" sz="2000" b="1" dirty="0"/>
              <a:t>Assisting investors navigate the legal and regulatory system</a:t>
            </a:r>
            <a:r>
              <a:rPr lang="en-US" sz="2000" dirty="0"/>
              <a:t> is a key function of investment facilitation and aftercare (especially in developing countries). </a:t>
            </a:r>
          </a:p>
          <a:p>
            <a:pPr marL="315097" indent="-315097">
              <a:buFont typeface="Arial" panose="020B0604020202020204" pitchFamily="34" charset="0"/>
              <a:buChar char="•"/>
            </a:pPr>
            <a:endParaRPr lang="en-US" sz="1600" dirty="0"/>
          </a:p>
        </p:txBody>
      </p:sp>
    </p:spTree>
    <p:extLst>
      <p:ext uri="{BB962C8B-B14F-4D97-AF65-F5344CB8AC3E}">
        <p14:creationId xmlns:p14="http://schemas.microsoft.com/office/powerpoint/2010/main" val="4084911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331B28-389C-4081-B22E-084A69EC14EF}"/>
              </a:ext>
            </a:extLst>
          </p:cNvPr>
          <p:cNvGraphicFramePr>
            <a:graphicFrameLocks noChangeAspect="1"/>
          </p:cNvGraphicFramePr>
          <p:nvPr>
            <p:custDataLst>
              <p:tags r:id="rId1"/>
            </p:custDataLst>
            <p:extLst>
              <p:ext uri="{D42A27DB-BD31-4B8C-83A1-F6EECF244321}">
                <p14:modId xmlns:p14="http://schemas.microsoft.com/office/powerpoint/2010/main" val="3629690884"/>
              </p:ext>
            </p:extLst>
          </p:nvPr>
        </p:nvGraphicFramePr>
        <p:xfrm>
          <a:off x="1751" y="1900"/>
          <a:ext cx="1751" cy="1751"/>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5E331B28-389C-4081-B22E-084A69EC14EF}"/>
                          </a:ext>
                        </a:extLst>
                      </p:cNvPr>
                      <p:cNvPicPr/>
                      <p:nvPr/>
                    </p:nvPicPr>
                    <p:blipFill>
                      <a:blip r:embed="rId5"/>
                      <a:stretch>
                        <a:fillRect/>
                      </a:stretch>
                    </p:blipFill>
                    <p:spPr>
                      <a:xfrm>
                        <a:off x="1751" y="1900"/>
                        <a:ext cx="1751" cy="1751"/>
                      </a:xfrm>
                      <a:prstGeom prst="rect">
                        <a:avLst/>
                      </a:prstGeom>
                    </p:spPr>
                  </p:pic>
                </p:oleObj>
              </mc:Fallback>
            </mc:AlternateContent>
          </a:graphicData>
        </a:graphic>
      </p:graphicFrame>
      <p:sp>
        <p:nvSpPr>
          <p:cNvPr id="441" name="Google Shape;441;p8"/>
          <p:cNvSpPr txBox="1">
            <a:spLocks noGrp="1"/>
          </p:cNvSpPr>
          <p:nvPr>
            <p:ph type="title"/>
          </p:nvPr>
        </p:nvSpPr>
        <p:spPr>
          <a:xfrm>
            <a:off x="299141" y="493941"/>
            <a:ext cx="12846256" cy="475195"/>
          </a:xfrm>
          <a:prstGeom prst="rect">
            <a:avLst/>
          </a:prstGeom>
          <a:noFill/>
          <a:ln>
            <a:noFill/>
          </a:ln>
        </p:spPr>
        <p:txBody>
          <a:bodyPr spcFirstLastPara="1" wrap="square" lIns="0" tIns="0" rIns="0" bIns="0" anchor="t" anchorCtr="0">
            <a:spAutoFit/>
          </a:bodyPr>
          <a:lstStyle/>
          <a:p>
            <a:r>
              <a:rPr lang="en-GB" dirty="0"/>
              <a:t>What is policy advocacy? </a:t>
            </a:r>
            <a:endParaRPr dirty="0"/>
          </a:p>
        </p:txBody>
      </p:sp>
      <p:sp>
        <p:nvSpPr>
          <p:cNvPr id="53" name="Text Placeholder 9">
            <a:extLst>
              <a:ext uri="{FF2B5EF4-FFF2-40B4-BE49-F238E27FC236}">
                <a16:creationId xmlns:a16="http://schemas.microsoft.com/office/drawing/2014/main" id="{915B7EC7-2EB8-3958-142E-4BEA2DE64D9B}"/>
              </a:ext>
            </a:extLst>
          </p:cNvPr>
          <p:cNvSpPr txBox="1">
            <a:spLocks/>
          </p:cNvSpPr>
          <p:nvPr/>
        </p:nvSpPr>
        <p:spPr>
          <a:xfrm>
            <a:off x="299141" y="7218085"/>
            <a:ext cx="10841408" cy="169704"/>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504154" marR="0" lvl="0" indent="-252077" algn="l" rtl="0">
              <a:lnSpc>
                <a:spcPct val="100000"/>
              </a:lnSpc>
              <a:spcBef>
                <a:spcPts val="0"/>
              </a:spcBef>
              <a:spcAft>
                <a:spcPts val="0"/>
              </a:spcAft>
              <a:buClr>
                <a:srgbClr val="000000"/>
              </a:buClr>
              <a:buSzPts val="1000"/>
              <a:buFont typeface="Arial"/>
              <a:buNone/>
              <a:defRPr sz="1103" b="0" i="0" u="none" strike="noStrike" cap="none">
                <a:solidFill>
                  <a:schemeClr val="accent6"/>
                </a:solidFill>
                <a:latin typeface="Arial"/>
                <a:ea typeface="Arial"/>
                <a:cs typeface="Arial"/>
                <a:sym typeface="Arial"/>
              </a:defRPr>
            </a:lvl1pPr>
            <a:lvl2pPr marL="1008309" marR="0" lvl="1"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2pPr>
            <a:lvl3pPr marL="1512463" marR="0" lvl="2"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3pPr>
            <a:lvl4pPr marL="2016618" marR="0" lvl="3"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4pPr>
            <a:lvl5pPr marL="2520772" marR="0" lvl="4" indent="-378116" algn="l" rtl="0">
              <a:lnSpc>
                <a:spcPct val="100000"/>
              </a:lnSpc>
              <a:spcBef>
                <a:spcPts val="0"/>
              </a:spcBef>
              <a:spcAft>
                <a:spcPts val="0"/>
              </a:spcAft>
              <a:buClr>
                <a:schemeClr val="accent4"/>
              </a:buClr>
              <a:buSzPts val="1800"/>
              <a:buFont typeface="Arial"/>
              <a:buChar char="-"/>
              <a:defRPr sz="1400" b="0" i="0" u="none" strike="noStrike" cap="none">
                <a:solidFill>
                  <a:schemeClr val="dk1"/>
                </a:solidFill>
                <a:latin typeface="Arial"/>
                <a:ea typeface="Arial"/>
                <a:cs typeface="Arial"/>
                <a:sym typeface="Arial"/>
              </a:defRPr>
            </a:lvl5pPr>
            <a:lvl6pPr marL="3024927" marR="0" lvl="5"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6pPr>
            <a:lvl7pPr marL="3529081" marR="0" lvl="6" indent="-364250"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7pPr>
            <a:lvl8pPr marL="4033236" marR="0" lvl="7"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8pPr>
            <a:lvl9pPr marL="4537390" marR="0" lvl="8" indent="-364252" algn="l" rtl="0">
              <a:lnSpc>
                <a:spcPct val="100000"/>
              </a:lnSpc>
              <a:spcBef>
                <a:spcPts val="0"/>
              </a:spcBef>
              <a:spcAft>
                <a:spcPts val="0"/>
              </a:spcAft>
              <a:buClr>
                <a:schemeClr val="dk2"/>
              </a:buClr>
              <a:buSzPts val="1602"/>
              <a:buFont typeface="Arial"/>
              <a:buChar char="-"/>
              <a:defRPr sz="2312" b="0" i="0" u="none" strike="noStrike" cap="none">
                <a:solidFill>
                  <a:schemeClr val="dk1"/>
                </a:solidFill>
                <a:latin typeface="Arial"/>
                <a:ea typeface="Arial"/>
                <a:cs typeface="Arial"/>
                <a:sym typeface="Arial"/>
              </a:defRPr>
            </a:lvl9pPr>
          </a:lstStyle>
          <a:p>
            <a:pPr marL="504154" marR="0" lvl="0" indent="-252077"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103" b="0" i="0" u="none" strike="noStrike" kern="0" cap="none" spc="0" normalizeH="0" baseline="0" noProof="0" dirty="0">
                <a:ln>
                  <a:noFill/>
                </a:ln>
                <a:solidFill>
                  <a:srgbClr val="878787"/>
                </a:solidFill>
                <a:effectLst/>
                <a:uLnTx/>
                <a:uFillTx/>
                <a:latin typeface="Arial"/>
                <a:cs typeface="Arial"/>
                <a:sym typeface="Arial"/>
              </a:rPr>
              <a:t>Source: Based on UNCTAD (2006)</a:t>
            </a:r>
          </a:p>
        </p:txBody>
      </p:sp>
      <p:grpSp>
        <p:nvGrpSpPr>
          <p:cNvPr id="9" name="sticker">
            <a:extLst>
              <a:ext uri="{FF2B5EF4-FFF2-40B4-BE49-F238E27FC236}">
                <a16:creationId xmlns:a16="http://schemas.microsoft.com/office/drawing/2014/main" id="{47145B4E-CD85-9CF2-7FBD-C2B6CBD5361B}"/>
              </a:ext>
            </a:extLst>
          </p:cNvPr>
          <p:cNvGrpSpPr/>
          <p:nvPr/>
        </p:nvGrpSpPr>
        <p:grpSpPr bwMode="gray">
          <a:xfrm>
            <a:off x="299141" y="118205"/>
            <a:ext cx="1582504" cy="220842"/>
            <a:chOff x="8360611" y="239134"/>
            <a:chExt cx="1506489" cy="210538"/>
          </a:xfrm>
        </p:grpSpPr>
        <p:sp>
          <p:nvSpPr>
            <p:cNvPr id="10" name="StickerRectangle">
              <a:extLst>
                <a:ext uri="{FF2B5EF4-FFF2-40B4-BE49-F238E27FC236}">
                  <a16:creationId xmlns:a16="http://schemas.microsoft.com/office/drawing/2014/main" id="{A5402442-BADE-EEA6-E3FE-0BFCC16610D8}"/>
                </a:ext>
              </a:extLst>
            </p:cNvPr>
            <p:cNvSpPr/>
            <p:nvPr/>
          </p:nvSpPr>
          <p:spPr bwMode="gray">
            <a:xfrm>
              <a:off x="8360611" y="239134"/>
              <a:ext cx="1506489" cy="210538"/>
            </a:xfrm>
            <a:prstGeom prst="leftRightArrow">
              <a:avLst>
                <a:gd name="adj1" fmla="val 10000000"/>
                <a:gd name="adj2" fmla="val 0"/>
              </a:avLst>
            </a:prstGeom>
            <a:noFill/>
            <a:ln w="25400" cap="flat" cmpd="sng" algn="ctr">
              <a:noFill/>
              <a:prstDash val="soli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40023" tIns="0" rIns="0" bIns="26682" rtlCol="0" anchor="t">
              <a:spAutoFit/>
            </a:bodyPr>
            <a:lstStyle/>
            <a:p>
              <a:pPr marL="0" marR="0" lvl="0" indent="0" algn="r" defTabSz="1008309" rtl="0" eaLnBrk="1" fontAlgn="auto" latinLnBrk="0" hangingPunct="1">
                <a:lnSpc>
                  <a:spcPct val="100000"/>
                </a:lnSpc>
                <a:spcBef>
                  <a:spcPts val="0"/>
                </a:spcBef>
                <a:spcAft>
                  <a:spcPts val="0"/>
                </a:spcAft>
                <a:buClr>
                  <a:srgbClr val="000000"/>
                </a:buClr>
                <a:buSzTx/>
                <a:buFont typeface="Arial"/>
                <a:buNone/>
                <a:tabLst/>
                <a:defRPr/>
              </a:pPr>
              <a:r>
                <a:rPr kumimoji="0" lang="en-US" sz="1260" b="0" i="0" u="none" strike="noStrike" kern="0" cap="none" spc="0" normalizeH="0" baseline="0" noProof="0" dirty="0">
                  <a:ln>
                    <a:noFill/>
                  </a:ln>
                  <a:solidFill>
                    <a:srgbClr val="FFFFFF">
                      <a:lumMod val="50000"/>
                    </a:srgbClr>
                  </a:solidFill>
                  <a:effectLst/>
                  <a:uLnTx/>
                  <a:uFillTx/>
                  <a:latin typeface="Arial"/>
                  <a:ea typeface="+mn-ea"/>
                  <a:cs typeface="+mn-cs"/>
                  <a:sym typeface="Arial"/>
                </a:rPr>
                <a:t>POLICY ADVOCACY</a:t>
              </a:r>
            </a:p>
          </p:txBody>
        </p:sp>
        <p:cxnSp>
          <p:nvCxnSpPr>
            <p:cNvPr id="11" name="Straight Arrow Connector 10">
              <a:extLst>
                <a:ext uri="{FF2B5EF4-FFF2-40B4-BE49-F238E27FC236}">
                  <a16:creationId xmlns:a16="http://schemas.microsoft.com/office/drawing/2014/main" id="{8AC8D5DF-02B3-F608-6C53-ABFB66945510}"/>
                </a:ext>
              </a:extLst>
            </p:cNvPr>
            <p:cNvCxnSpPr>
              <a:stCxn id="10" idx="6"/>
              <a:endCxn id="10" idx="4"/>
            </p:cNvCxnSpPr>
            <p:nvPr/>
          </p:nvCxnSpPr>
          <p:spPr bwMode="gray">
            <a:xfrm flipH="1">
              <a:off x="8360611" y="449672"/>
              <a:ext cx="1506489" cy="0"/>
            </a:xfrm>
            <a:prstGeom prst="straightConnector1">
              <a:avLst/>
            </a:prstGeom>
            <a:ln w="190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F36F6F-D76E-F6F1-A1A8-0FB81E8262CD}"/>
                </a:ext>
              </a:extLst>
            </p:cNvPr>
            <p:cNvCxnSpPr>
              <a:stCxn id="10" idx="2"/>
              <a:endCxn id="10" idx="4"/>
            </p:cNvCxnSpPr>
            <p:nvPr/>
          </p:nvCxnSpPr>
          <p:spPr bwMode="gray">
            <a:xfrm>
              <a:off x="8360611" y="239134"/>
              <a:ext cx="0" cy="210538"/>
            </a:xfrm>
            <a:prstGeom prst="straightConnector1">
              <a:avLst/>
            </a:prstGeom>
            <a:ln>
              <a:solidFill>
                <a:srgbClr val="808080"/>
              </a:solidFill>
            </a:ln>
          </p:spPr>
          <p:style>
            <a:lnRef idx="1">
              <a:schemeClr val="accent1"/>
            </a:lnRef>
            <a:fillRef idx="0">
              <a:schemeClr val="accent1"/>
            </a:fillRef>
            <a:effectRef idx="0">
              <a:schemeClr val="accent1"/>
            </a:effectRef>
            <a:fontRef idx="minor">
              <a:schemeClr val="tx1"/>
            </a:fontRef>
          </p:style>
        </p:cxnSp>
      </p:grpSp>
      <p:sp>
        <p:nvSpPr>
          <p:cNvPr id="14" name="Text Placeholder 3">
            <a:extLst>
              <a:ext uri="{FF2B5EF4-FFF2-40B4-BE49-F238E27FC236}">
                <a16:creationId xmlns:a16="http://schemas.microsoft.com/office/drawing/2014/main" id="{75A21C31-C56B-F17A-8487-1656313FCDC5}"/>
              </a:ext>
            </a:extLst>
          </p:cNvPr>
          <p:cNvSpPr txBox="1">
            <a:spLocks/>
          </p:cNvSpPr>
          <p:nvPr/>
        </p:nvSpPr>
        <p:spPr>
          <a:xfrm>
            <a:off x="299140" y="1410825"/>
            <a:ext cx="7292783" cy="5365571"/>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a:lstStyle>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lang="en-GB" sz="2000" kern="1200" dirty="0">
                <a:solidFill>
                  <a:schemeClr val="bg2"/>
                </a:solidFill>
                <a:latin typeface="Arial" panose="020B0604020202020204" pitchFamily="34" charset="0"/>
                <a:ea typeface="+mn-ea"/>
                <a:cs typeface="Arial" panose="020B0604020202020204" pitchFamily="34" charset="0"/>
              </a:rPr>
              <a:t>Policy advocacy refers to </a:t>
            </a:r>
            <a:r>
              <a:rPr lang="en-GB" sz="2000" b="1" kern="1200" dirty="0">
                <a:solidFill>
                  <a:schemeClr val="bg2"/>
                </a:solidFill>
                <a:latin typeface="Arial" panose="020B0604020202020204" pitchFamily="34" charset="0"/>
                <a:ea typeface="+mn-ea"/>
                <a:cs typeface="Arial" panose="020B0604020202020204" pitchFamily="34" charset="0"/>
              </a:rPr>
              <a:t>influencing changes in regulations, laws and government policies</a:t>
            </a:r>
            <a:r>
              <a:rPr lang="en-GB" sz="2000" kern="1200" dirty="0">
                <a:solidFill>
                  <a:schemeClr val="bg2"/>
                </a:solidFill>
                <a:latin typeface="Arial" panose="020B0604020202020204" pitchFamily="34" charset="0"/>
                <a:ea typeface="+mn-ea"/>
                <a:cs typeface="Arial" panose="020B0604020202020204" pitchFamily="34" charset="0"/>
              </a:rPr>
              <a:t>, in the interest of both potential and existing investors. </a:t>
            </a:r>
          </a:p>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According to the World Bank, foreign investors attach the highest value to IPA advocacy services that </a:t>
            </a:r>
            <a:r>
              <a:rPr kumimoji="0" lang="en-GB" sz="20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help improve business environment </a:t>
            </a:r>
            <a:endParaRPr lang="en-GB" sz="2000" b="1" kern="1200" dirty="0">
              <a:solidFill>
                <a:schemeClr val="bg2"/>
              </a:solidFill>
              <a:latin typeface="Arial" panose="020B0604020202020204" pitchFamily="34" charset="0"/>
              <a:ea typeface="+mn-ea"/>
              <a:cs typeface="Arial" panose="020B0604020202020204" pitchFamily="34" charset="0"/>
            </a:endParaRPr>
          </a:p>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IPAs are in a unique position to provide policy advocacy services to firms:</a:t>
            </a:r>
            <a:r>
              <a:rPr kumimoji="0" lang="en-GB" sz="200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IPA staff have direct day-to-day contact to foreign investors and are able to identify regulatory bottlenecks, policy failures and other gaps in the investment ecosystem. IPAs also interface frequently with government ministries that can enact policy changes. </a:t>
            </a:r>
          </a:p>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sym typeface="Arial"/>
              </a:rPr>
              <a:t>To be successful, </a:t>
            </a:r>
            <a:r>
              <a:rPr kumimoji="0" lang="en-GB" sz="20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sym typeface="Arial"/>
              </a:rPr>
              <a:t>IPAs need to maintain a balancing act</a:t>
            </a:r>
            <a:r>
              <a:rPr kumimoji="0" lang="en-GB" sz="2000" b="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sym typeface="Arial"/>
              </a:rPr>
              <a:t>, avoiding becoming either a government spokesman or a private sector lobbyist or might catering to the interests of only large investors.</a:t>
            </a:r>
            <a:endParaRPr kumimoji="0" lang="en-US" sz="2000" b="0"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sym typeface="Arial"/>
            </a:endParaRPr>
          </a:p>
          <a:p>
            <a:pPr marL="315097" marR="0" lvl="0" indent="-315097" algn="l" defTabSz="1008309" rtl="0" eaLnBrk="1" fontAlgn="auto" latinLnBrk="0" hangingPunct="1">
              <a:lnSpc>
                <a:spcPct val="90000"/>
              </a:lnSpc>
              <a:spcBef>
                <a:spcPts val="1103"/>
              </a:spcBef>
              <a:spcAft>
                <a:spcPts val="0"/>
              </a:spcAft>
              <a:buClrTx/>
              <a:buSzTx/>
              <a:buFont typeface="Arial" panose="020B0604020202020204" pitchFamily="34" charset="0"/>
              <a:buChar char="•"/>
              <a:tabLst/>
              <a:defRPr/>
            </a:pPr>
            <a:endParaRPr lang="en-GB" sz="2000" kern="1200" dirty="0">
              <a:solidFill>
                <a:schemeClr val="bg2"/>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50A4AF54-69D4-1C31-B5C1-D04CB16AFE59}"/>
              </a:ext>
            </a:extLst>
          </p:cNvPr>
          <p:cNvPicPr>
            <a:picLocks noChangeAspect="1"/>
          </p:cNvPicPr>
          <p:nvPr/>
        </p:nvPicPr>
        <p:blipFill>
          <a:blip r:embed="rId6"/>
          <a:stretch>
            <a:fillRect/>
          </a:stretch>
        </p:blipFill>
        <p:spPr>
          <a:xfrm>
            <a:off x="7591923" y="1655865"/>
            <a:ext cx="5117808" cy="3413687"/>
          </a:xfrm>
          <a:prstGeom prst="rect">
            <a:avLst/>
          </a:prstGeom>
        </p:spPr>
      </p:pic>
      <p:pic>
        <p:nvPicPr>
          <p:cNvPr id="15" name="Picture 14">
            <a:extLst>
              <a:ext uri="{FF2B5EF4-FFF2-40B4-BE49-F238E27FC236}">
                <a16:creationId xmlns:a16="http://schemas.microsoft.com/office/drawing/2014/main" id="{5F19B825-050B-5B7C-72AE-50000C767CD0}"/>
              </a:ext>
            </a:extLst>
          </p:cNvPr>
          <p:cNvPicPr>
            <a:picLocks noChangeAspect="1"/>
          </p:cNvPicPr>
          <p:nvPr/>
        </p:nvPicPr>
        <p:blipFill>
          <a:blip r:embed="rId7"/>
          <a:stretch>
            <a:fillRect/>
          </a:stretch>
        </p:blipFill>
        <p:spPr>
          <a:xfrm>
            <a:off x="8318552" y="3781425"/>
            <a:ext cx="4124363" cy="2751038"/>
          </a:xfrm>
          <a:prstGeom prst="rect">
            <a:avLst/>
          </a:prstGeom>
        </p:spPr>
      </p:pic>
    </p:spTree>
    <p:extLst>
      <p:ext uri="{BB962C8B-B14F-4D97-AF65-F5344CB8AC3E}">
        <p14:creationId xmlns:p14="http://schemas.microsoft.com/office/powerpoint/2010/main" val="2985409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k00VXdxNuSkFx9RbDepjc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10">
      <a:dk1>
        <a:srgbClr val="000000"/>
      </a:dk1>
      <a:lt1>
        <a:srgbClr val="FFFFFF"/>
      </a:lt1>
      <a:dk2>
        <a:srgbClr val="181C36"/>
      </a:dk2>
      <a:lt2>
        <a:srgbClr val="E7E6E6"/>
      </a:lt2>
      <a:accent1>
        <a:srgbClr val="0495A8"/>
      </a:accent1>
      <a:accent2>
        <a:srgbClr val="181C36"/>
      </a:accent2>
      <a:accent3>
        <a:srgbClr val="A5A5A5"/>
      </a:accent3>
      <a:accent4>
        <a:srgbClr val="EDB60A"/>
      </a:accent4>
      <a:accent5>
        <a:srgbClr val="F2F2F2"/>
      </a:accent5>
      <a:accent6>
        <a:srgbClr val="0495A8"/>
      </a:accent6>
      <a:hlink>
        <a:srgbClr val="0495A8"/>
      </a:hlink>
      <a:folHlink>
        <a:srgbClr val="E7E6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0">
      <a:dk1>
        <a:srgbClr val="000000"/>
      </a:dk1>
      <a:lt1>
        <a:srgbClr val="FFFFFF"/>
      </a:lt1>
      <a:dk2>
        <a:srgbClr val="181C36"/>
      </a:dk2>
      <a:lt2>
        <a:srgbClr val="E7E6E6"/>
      </a:lt2>
      <a:accent1>
        <a:srgbClr val="0495A8"/>
      </a:accent1>
      <a:accent2>
        <a:srgbClr val="181C36"/>
      </a:accent2>
      <a:accent3>
        <a:srgbClr val="A5A5A5"/>
      </a:accent3>
      <a:accent4>
        <a:srgbClr val="EDB60A"/>
      </a:accent4>
      <a:accent5>
        <a:srgbClr val="F2F2F2"/>
      </a:accent5>
      <a:accent6>
        <a:srgbClr val="0495A8"/>
      </a:accent6>
      <a:hlink>
        <a:srgbClr val="0495A8"/>
      </a:hlink>
      <a:folHlink>
        <a:srgbClr val="E7E6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vteq Master Layout">
  <a:themeElements>
    <a:clrScheme name="Wavteq Master Color Scheme">
      <a:dk1>
        <a:srgbClr val="000000"/>
      </a:dk1>
      <a:lt1>
        <a:srgbClr val="FFFFFF"/>
      </a:lt1>
      <a:dk2>
        <a:srgbClr val="000000"/>
      </a:dk2>
      <a:lt2>
        <a:srgbClr val="FFFFFF"/>
      </a:lt2>
      <a:accent1>
        <a:srgbClr val="D8D8D8"/>
      </a:accent1>
      <a:accent2>
        <a:srgbClr val="D6F9FE"/>
      </a:accent2>
      <a:accent3>
        <a:srgbClr val="8CEFFC"/>
      </a:accent3>
      <a:accent4>
        <a:srgbClr val="0495A8"/>
      </a:accent4>
      <a:accent5>
        <a:srgbClr val="181C36"/>
      </a:accent5>
      <a:accent6>
        <a:srgbClr val="878787"/>
      </a:accent6>
      <a:hlink>
        <a:srgbClr val="0495A8"/>
      </a:hlink>
      <a:folHlink>
        <a:srgbClr val="53E7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10">
      <a:dk1>
        <a:srgbClr val="000000"/>
      </a:dk1>
      <a:lt1>
        <a:srgbClr val="FFFFFF"/>
      </a:lt1>
      <a:dk2>
        <a:srgbClr val="181C36"/>
      </a:dk2>
      <a:lt2>
        <a:srgbClr val="E7E6E6"/>
      </a:lt2>
      <a:accent1>
        <a:srgbClr val="0495A8"/>
      </a:accent1>
      <a:accent2>
        <a:srgbClr val="181C36"/>
      </a:accent2>
      <a:accent3>
        <a:srgbClr val="A5A5A5"/>
      </a:accent3>
      <a:accent4>
        <a:srgbClr val="EDB60A"/>
      </a:accent4>
      <a:accent5>
        <a:srgbClr val="F2F2F2"/>
      </a:accent5>
      <a:accent6>
        <a:srgbClr val="0495A8"/>
      </a:accent6>
      <a:hlink>
        <a:srgbClr val="0495A8"/>
      </a:hlink>
      <a:folHlink>
        <a:srgbClr val="E7E6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Wavteq Master Layout">
  <a:themeElements>
    <a:clrScheme name="Wavteq Master Color Scheme">
      <a:dk1>
        <a:srgbClr val="000000"/>
      </a:dk1>
      <a:lt1>
        <a:srgbClr val="FFFFFF"/>
      </a:lt1>
      <a:dk2>
        <a:srgbClr val="000000"/>
      </a:dk2>
      <a:lt2>
        <a:srgbClr val="FFFFFF"/>
      </a:lt2>
      <a:accent1>
        <a:srgbClr val="D8D8D8"/>
      </a:accent1>
      <a:accent2>
        <a:srgbClr val="D6F9FE"/>
      </a:accent2>
      <a:accent3>
        <a:srgbClr val="8CEFFC"/>
      </a:accent3>
      <a:accent4>
        <a:srgbClr val="0495A8"/>
      </a:accent4>
      <a:accent5>
        <a:srgbClr val="181C36"/>
      </a:accent5>
      <a:accent6>
        <a:srgbClr val="878787"/>
      </a:accent6>
      <a:hlink>
        <a:srgbClr val="0495A8"/>
      </a:hlink>
      <a:folHlink>
        <a:srgbClr val="53E7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Custom 10">
      <a:dk1>
        <a:srgbClr val="000000"/>
      </a:dk1>
      <a:lt1>
        <a:srgbClr val="FFFFFF"/>
      </a:lt1>
      <a:dk2>
        <a:srgbClr val="181C36"/>
      </a:dk2>
      <a:lt2>
        <a:srgbClr val="E7E6E6"/>
      </a:lt2>
      <a:accent1>
        <a:srgbClr val="0495A8"/>
      </a:accent1>
      <a:accent2>
        <a:srgbClr val="181C36"/>
      </a:accent2>
      <a:accent3>
        <a:srgbClr val="A5A5A5"/>
      </a:accent3>
      <a:accent4>
        <a:srgbClr val="EDB60A"/>
      </a:accent4>
      <a:accent5>
        <a:srgbClr val="F2F2F2"/>
      </a:accent5>
      <a:accent6>
        <a:srgbClr val="0495A8"/>
      </a:accent6>
      <a:hlink>
        <a:srgbClr val="0495A8"/>
      </a:hlink>
      <a:folHlink>
        <a:srgbClr val="E7E6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2867</TotalTime>
  <Words>4333</Words>
  <Application>Microsoft Macintosh PowerPoint</Application>
  <PresentationFormat>Custom</PresentationFormat>
  <Paragraphs>397</Paragraphs>
  <Slides>40</Slides>
  <Notes>39</Notes>
  <HiddenSlides>0</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40</vt:i4>
      </vt:variant>
    </vt:vector>
  </HeadingPairs>
  <TitlesOfParts>
    <vt:vector size="53" baseType="lpstr">
      <vt:lpstr>Arial Black</vt:lpstr>
      <vt:lpstr>Canela</vt:lpstr>
      <vt:lpstr>Lexend Deca</vt:lpstr>
      <vt:lpstr>Calibri</vt:lpstr>
      <vt:lpstr>Arial</vt:lpstr>
      <vt:lpstr>Verdana</vt:lpstr>
      <vt:lpstr>Office Theme</vt:lpstr>
      <vt:lpstr>1_Office Theme</vt:lpstr>
      <vt:lpstr>Wavteq Master Layout</vt:lpstr>
      <vt:lpstr>3_Office Theme</vt:lpstr>
      <vt:lpstr>4_Wavteq Master Layout</vt:lpstr>
      <vt:lpstr>2_Office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Wavteq’s framework for aftercare / BRE </vt:lpstr>
      <vt:lpstr>How the policy context has a critical impact on FDI</vt:lpstr>
      <vt:lpstr>What is policy advocacy? </vt:lpstr>
      <vt:lpstr>Although a high percentage of IPAs have a formal mandate to conduct policy advocacy, minimal resources are allocated to this function </vt:lpstr>
      <vt:lpstr>How do IPAs implement policy advocacy? </vt:lpstr>
      <vt:lpstr>Case Study: Business France’s policy advocacy process </vt:lpstr>
      <vt:lpstr>Organizations that can support IPAs with policy advocacy</vt:lpstr>
      <vt:lpstr>How to identify important areas for policy advocacy</vt:lpstr>
      <vt:lpstr>Case Study: NFIA’s investor feedback process </vt:lpstr>
      <vt:lpstr>How to identify important areas for policy advocacy (2/3)</vt:lpstr>
      <vt:lpstr>Case Study: ICEX-Invest Spain’s business climate barometer </vt:lpstr>
      <vt:lpstr>How to identify important areas for policy advocacy (3/3)</vt:lpstr>
      <vt:lpstr>PowerPoint Presentation</vt:lpstr>
      <vt:lpstr>Data sources and resources to help identify target firms</vt:lpstr>
      <vt:lpstr>PowerPoint Presentation</vt:lpstr>
      <vt:lpstr>What is a CRM and how can an IPA benefit from it </vt:lpstr>
      <vt:lpstr>Benefits of a CRM for facilitation and aftercare  </vt:lpstr>
      <vt:lpstr>When setting up a CRM for aftercare/facilitation, IPAs need to define their existing approach to these activities </vt:lpstr>
      <vt:lpstr>Break down processes into tasks to clarify what needs to be tracked </vt:lpstr>
      <vt:lpstr>PowerPoint Presentation</vt:lpstr>
      <vt:lpstr>PowerPoint Presentation</vt:lpstr>
      <vt:lpstr>PowerPoint Presentation</vt:lpstr>
      <vt:lpstr>Invest Northern Ireland has clear targets within their CRM for the facilitation and aftercare-related activities they conduct </vt:lpstr>
      <vt:lpstr>NFIA’s CRM is accessible to all agencies that undertake aftercare activities in the Netherlands </vt:lpstr>
      <vt:lpstr>FIPA Tunisia’s CRM system collects all relevant information on existing investors and investor development plans (1/6)</vt:lpstr>
      <vt:lpstr>FIPA Tunisia’s CRM system collects all relevant information on existing investors and investor development plans (6/6)</vt:lpstr>
      <vt:lpstr>The Gambia’s Investment and Export Promotion Agency (GIEPA) uses their CRM to digitize their incentives application process, and to generated their annual FDI report (1/3) </vt:lpstr>
      <vt:lpstr>The Gambia’s Investment and Export Promotion Agency (GIEPA) uses their CRM to digitize their incentives application process, and to generated their annual FDI report (2/3) </vt:lpstr>
      <vt:lpstr>PowerPoint Presentation</vt:lpstr>
      <vt:lpstr>The Gambia’s Investment and Export Promotion Agency (GIEPA) uses their CRM to digitize their incentives application process, and to generated their annual FDI report (3/3) </vt:lpstr>
      <vt:lpstr>EDB Singapore – Concierge Service for facilitation services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Harvey</dc:creator>
  <cp:lastModifiedBy>Nisan Nabeel</cp:lastModifiedBy>
  <cp:revision>75</cp:revision>
  <dcterms:created xsi:type="dcterms:W3CDTF">2021-09-30T04:26:16Z</dcterms:created>
  <dcterms:modified xsi:type="dcterms:W3CDTF">2022-10-20T06:44:04Z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2021-08-03T00:00:00Z</vt:filetime>
  </property>
  <property fmtid="{D5CDD505-2E9C-101B-9397-08002B2CF9AE}" pid="3" name="Creator">
    <vt:lpwstr>Adobe Illustrator CC 2017 (Macintosh)</vt:lpwstr>
  </property>
  <property fmtid="{D5CDD505-2E9C-101B-9397-08002B2CF9AE}" pid="4" name="LastSaved">
    <vt:filetime>2021-09-30T00:00:00Z</vt:filetime>
  </property>
</Properties>
</file>